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56" r:id="rId2"/>
    <p:sldId id="260" r:id="rId3"/>
    <p:sldId id="262" r:id="rId4"/>
    <p:sldId id="257" r:id="rId5"/>
    <p:sldId id="258" r:id="rId6"/>
    <p:sldId id="266" r:id="rId7"/>
    <p:sldId id="259" r:id="rId8"/>
    <p:sldId id="263" r:id="rId9"/>
    <p:sldId id="264" r:id="rId10"/>
    <p:sldId id="265" r:id="rId11"/>
    <p:sldId id="267" r:id="rId12"/>
    <p:sldId id="268" r:id="rId13"/>
    <p:sldId id="272" r:id="rId14"/>
    <p:sldId id="269" r:id="rId15"/>
    <p:sldId id="270" r:id="rId16"/>
    <p:sldId id="271" r:id="rId17"/>
    <p:sldId id="26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108" d="100"/>
          <a:sy n="108" d="100"/>
        </p:scale>
        <p:origin x="65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_rels/data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ata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75C83B-D805-4843-95C2-3B0F63BE18D9}" type="doc">
      <dgm:prSet loTypeId="urn:microsoft.com/office/officeart/2016/7/layout/VerticalSolidActionList" loCatId="List" qsTypeId="urn:microsoft.com/office/officeart/2005/8/quickstyle/simple1" qsCatId="simple" csTypeId="urn:microsoft.com/office/officeart/2005/8/colors/accent1_2" csCatId="accent1" phldr="1"/>
      <dgm:spPr/>
      <dgm:t>
        <a:bodyPr/>
        <a:lstStyle/>
        <a:p>
          <a:endParaRPr lang="en-US"/>
        </a:p>
      </dgm:t>
    </dgm:pt>
    <dgm:pt modelId="{D5535BE1-4D0D-4255-AB3E-3B6A75B5DB52}">
      <dgm:prSet/>
      <dgm:spPr/>
      <dgm:t>
        <a:bodyPr/>
        <a:lstStyle/>
        <a:p>
          <a:r>
            <a:rPr lang="en-US"/>
            <a:t>Understand</a:t>
          </a:r>
        </a:p>
      </dgm:t>
    </dgm:pt>
    <dgm:pt modelId="{39EE7CA8-8ADF-4908-ACA9-8257DCAAA534}" type="parTrans" cxnId="{BC300AFD-008B-49A9-AE21-5B5BCE3599DD}">
      <dgm:prSet/>
      <dgm:spPr/>
      <dgm:t>
        <a:bodyPr/>
        <a:lstStyle/>
        <a:p>
          <a:endParaRPr lang="en-US"/>
        </a:p>
      </dgm:t>
    </dgm:pt>
    <dgm:pt modelId="{60D3753E-B92E-4AA5-AAA6-F0ED0137D6A8}" type="sibTrans" cxnId="{BC300AFD-008B-49A9-AE21-5B5BCE3599DD}">
      <dgm:prSet/>
      <dgm:spPr/>
      <dgm:t>
        <a:bodyPr/>
        <a:lstStyle/>
        <a:p>
          <a:endParaRPr lang="en-US"/>
        </a:p>
      </dgm:t>
    </dgm:pt>
    <dgm:pt modelId="{A6A31441-6A74-4EB5-9823-F57D77D35128}">
      <dgm:prSet/>
      <dgm:spPr/>
      <dgm:t>
        <a:bodyPr/>
        <a:lstStyle/>
        <a:p>
          <a:r>
            <a:rPr lang="en-US"/>
            <a:t>Understand the overlap between writing and public speaking</a:t>
          </a:r>
        </a:p>
      </dgm:t>
    </dgm:pt>
    <dgm:pt modelId="{71008B74-50EE-411B-9222-856149D9F622}" type="parTrans" cxnId="{BB91B16A-2525-4727-A55F-0EFE8D17C2A2}">
      <dgm:prSet/>
      <dgm:spPr/>
      <dgm:t>
        <a:bodyPr/>
        <a:lstStyle/>
        <a:p>
          <a:endParaRPr lang="en-US"/>
        </a:p>
      </dgm:t>
    </dgm:pt>
    <dgm:pt modelId="{A9410DD3-3FC7-467D-B756-7516105B612B}" type="sibTrans" cxnId="{BB91B16A-2525-4727-A55F-0EFE8D17C2A2}">
      <dgm:prSet/>
      <dgm:spPr/>
      <dgm:t>
        <a:bodyPr/>
        <a:lstStyle/>
        <a:p>
          <a:endParaRPr lang="en-US"/>
        </a:p>
      </dgm:t>
    </dgm:pt>
    <dgm:pt modelId="{8D3FD2B1-E9F1-4178-9FC2-445E9C6E0F70}">
      <dgm:prSet/>
      <dgm:spPr/>
      <dgm:t>
        <a:bodyPr/>
        <a:lstStyle/>
        <a:p>
          <a:r>
            <a:rPr lang="en-US"/>
            <a:t>Identify</a:t>
          </a:r>
        </a:p>
      </dgm:t>
    </dgm:pt>
    <dgm:pt modelId="{D4FEA973-B21D-4DA8-99D5-F832354B0910}" type="parTrans" cxnId="{E9825863-7ADA-47A7-903B-94BC122DBD4F}">
      <dgm:prSet/>
      <dgm:spPr/>
      <dgm:t>
        <a:bodyPr/>
        <a:lstStyle/>
        <a:p>
          <a:endParaRPr lang="en-US"/>
        </a:p>
      </dgm:t>
    </dgm:pt>
    <dgm:pt modelId="{7FDFE448-C59D-4B7E-85CA-822A0F830AB0}" type="sibTrans" cxnId="{E9825863-7ADA-47A7-903B-94BC122DBD4F}">
      <dgm:prSet/>
      <dgm:spPr/>
      <dgm:t>
        <a:bodyPr/>
        <a:lstStyle/>
        <a:p>
          <a:endParaRPr lang="en-US"/>
        </a:p>
      </dgm:t>
    </dgm:pt>
    <dgm:pt modelId="{90B8DA43-9838-45DF-B6BC-CE107D8DE518}">
      <dgm:prSet/>
      <dgm:spPr/>
      <dgm:t>
        <a:bodyPr/>
        <a:lstStyle/>
        <a:p>
          <a:r>
            <a:rPr lang="en-US"/>
            <a:t>Identify techniques for analyzing a target audience</a:t>
          </a:r>
        </a:p>
      </dgm:t>
    </dgm:pt>
    <dgm:pt modelId="{3918A7A6-1EBA-49D9-8B9C-29F7DC89EE82}" type="parTrans" cxnId="{4FECA2D0-48DB-46B5-895D-B716B4CC324C}">
      <dgm:prSet/>
      <dgm:spPr/>
      <dgm:t>
        <a:bodyPr/>
        <a:lstStyle/>
        <a:p>
          <a:endParaRPr lang="en-US"/>
        </a:p>
      </dgm:t>
    </dgm:pt>
    <dgm:pt modelId="{1CBAC3EF-6759-4CED-8C26-F40A318F095F}" type="sibTrans" cxnId="{4FECA2D0-48DB-46B5-895D-B716B4CC324C}">
      <dgm:prSet/>
      <dgm:spPr/>
      <dgm:t>
        <a:bodyPr/>
        <a:lstStyle/>
        <a:p>
          <a:endParaRPr lang="en-US"/>
        </a:p>
      </dgm:t>
    </dgm:pt>
    <dgm:pt modelId="{F2C26420-7BF0-411E-A5C0-5F93D34B2834}">
      <dgm:prSet/>
      <dgm:spPr/>
      <dgm:t>
        <a:bodyPr/>
        <a:lstStyle/>
        <a:p>
          <a:r>
            <a:rPr lang="en-US"/>
            <a:t>Understand</a:t>
          </a:r>
        </a:p>
      </dgm:t>
    </dgm:pt>
    <dgm:pt modelId="{329DBE31-7D63-4478-8D7F-22BA8EBC0151}" type="parTrans" cxnId="{64CEE18A-B920-4FD0-AB23-433EC5DC93BB}">
      <dgm:prSet/>
      <dgm:spPr/>
      <dgm:t>
        <a:bodyPr/>
        <a:lstStyle/>
        <a:p>
          <a:endParaRPr lang="en-US"/>
        </a:p>
      </dgm:t>
    </dgm:pt>
    <dgm:pt modelId="{56FC0114-1BF6-4CF2-AB9A-0CBC40D1DCD5}" type="sibTrans" cxnId="{64CEE18A-B920-4FD0-AB23-433EC5DC93BB}">
      <dgm:prSet/>
      <dgm:spPr/>
      <dgm:t>
        <a:bodyPr/>
        <a:lstStyle/>
        <a:p>
          <a:endParaRPr lang="en-US"/>
        </a:p>
      </dgm:t>
    </dgm:pt>
    <dgm:pt modelId="{7A3E99B6-69EE-400B-8B01-8D1B78B51123}">
      <dgm:prSet/>
      <dgm:spPr/>
      <dgm:t>
        <a:bodyPr/>
        <a:lstStyle/>
        <a:p>
          <a:r>
            <a:rPr lang="en-US" dirty="0"/>
            <a:t>Understand the three methods of audience analysis</a:t>
          </a:r>
        </a:p>
      </dgm:t>
    </dgm:pt>
    <dgm:pt modelId="{33848EA9-095C-4B37-8337-333CCC594371}" type="parTrans" cxnId="{3ED1435E-0F30-4430-B820-E40FE9728210}">
      <dgm:prSet/>
      <dgm:spPr/>
      <dgm:t>
        <a:bodyPr/>
        <a:lstStyle/>
        <a:p>
          <a:endParaRPr lang="en-US"/>
        </a:p>
      </dgm:t>
    </dgm:pt>
    <dgm:pt modelId="{5DC88E75-3E72-43E9-BD1E-68567219B4D5}" type="sibTrans" cxnId="{3ED1435E-0F30-4430-B820-E40FE9728210}">
      <dgm:prSet/>
      <dgm:spPr/>
      <dgm:t>
        <a:bodyPr/>
        <a:lstStyle/>
        <a:p>
          <a:endParaRPr lang="en-US"/>
        </a:p>
      </dgm:t>
    </dgm:pt>
    <dgm:pt modelId="{CC8F0E56-66EF-425F-8589-49B2F8DB9A73}">
      <dgm:prSet/>
      <dgm:spPr/>
      <dgm:t>
        <a:bodyPr/>
        <a:lstStyle/>
        <a:p>
          <a:r>
            <a:rPr lang="en-US"/>
            <a:t>Distinguish</a:t>
          </a:r>
        </a:p>
      </dgm:t>
    </dgm:pt>
    <dgm:pt modelId="{F1DE22CC-B22B-4A21-984B-7677936FD9FF}" type="parTrans" cxnId="{B8103BCC-73FE-43AE-B6ED-B86ABEC910A1}">
      <dgm:prSet/>
      <dgm:spPr/>
      <dgm:t>
        <a:bodyPr/>
        <a:lstStyle/>
        <a:p>
          <a:endParaRPr lang="en-US"/>
        </a:p>
      </dgm:t>
    </dgm:pt>
    <dgm:pt modelId="{76DA5070-7A3D-4493-969F-500C174CED81}" type="sibTrans" cxnId="{B8103BCC-73FE-43AE-B6ED-B86ABEC910A1}">
      <dgm:prSet/>
      <dgm:spPr/>
      <dgm:t>
        <a:bodyPr/>
        <a:lstStyle/>
        <a:p>
          <a:endParaRPr lang="en-US"/>
        </a:p>
      </dgm:t>
    </dgm:pt>
    <dgm:pt modelId="{0C39E61E-8A52-4ABC-8D85-783FD1DF2758}">
      <dgm:prSet/>
      <dgm:spPr/>
      <dgm:t>
        <a:bodyPr/>
        <a:lstStyle/>
        <a:p>
          <a:r>
            <a:rPr lang="en-US"/>
            <a:t>Distinguish between the five categories of audience analysis</a:t>
          </a:r>
        </a:p>
      </dgm:t>
    </dgm:pt>
    <dgm:pt modelId="{E5EB3F92-B683-4590-8BD6-9EC4364FE216}" type="parTrans" cxnId="{9CE0BA4E-69D1-4925-AAE8-8B474E91CFAB}">
      <dgm:prSet/>
      <dgm:spPr/>
      <dgm:t>
        <a:bodyPr/>
        <a:lstStyle/>
        <a:p>
          <a:endParaRPr lang="en-US"/>
        </a:p>
      </dgm:t>
    </dgm:pt>
    <dgm:pt modelId="{9DD717F3-3196-4981-A55B-E7F90C1EB6F0}" type="sibTrans" cxnId="{9CE0BA4E-69D1-4925-AAE8-8B474E91CFAB}">
      <dgm:prSet/>
      <dgm:spPr/>
      <dgm:t>
        <a:bodyPr/>
        <a:lstStyle/>
        <a:p>
          <a:endParaRPr lang="en-US"/>
        </a:p>
      </dgm:t>
    </dgm:pt>
    <dgm:pt modelId="{B67F244A-F055-4217-8F8D-2E8000D7306D}">
      <dgm:prSet/>
      <dgm:spPr/>
      <dgm:t>
        <a:bodyPr/>
        <a:lstStyle/>
        <a:p>
          <a:r>
            <a:rPr lang="en-US"/>
            <a:t>Recognize</a:t>
          </a:r>
        </a:p>
      </dgm:t>
    </dgm:pt>
    <dgm:pt modelId="{139BC020-1C32-46C0-9F86-C6F7106E6123}" type="parTrans" cxnId="{7051941E-CD35-4593-9524-A4143E86E14B}">
      <dgm:prSet/>
      <dgm:spPr/>
      <dgm:t>
        <a:bodyPr/>
        <a:lstStyle/>
        <a:p>
          <a:endParaRPr lang="en-US"/>
        </a:p>
      </dgm:t>
    </dgm:pt>
    <dgm:pt modelId="{456B0890-A3C0-4513-8205-DDB625F7738B}" type="sibTrans" cxnId="{7051941E-CD35-4593-9524-A4143E86E14B}">
      <dgm:prSet/>
      <dgm:spPr/>
      <dgm:t>
        <a:bodyPr/>
        <a:lstStyle/>
        <a:p>
          <a:endParaRPr lang="en-US"/>
        </a:p>
      </dgm:t>
    </dgm:pt>
    <dgm:pt modelId="{DB492C10-1367-4CD3-9B3E-E39B704063C0}">
      <dgm:prSet/>
      <dgm:spPr/>
      <dgm:t>
        <a:bodyPr/>
        <a:lstStyle/>
        <a:p>
          <a:r>
            <a:rPr lang="en-US"/>
            <a:t>Recognize the difference between beliefs, attitudes, and values</a:t>
          </a:r>
        </a:p>
      </dgm:t>
    </dgm:pt>
    <dgm:pt modelId="{D9B0392A-9B41-4552-B11C-0CC8514E4FA9}" type="parTrans" cxnId="{94E55766-9387-4974-910D-52E08B97B1A5}">
      <dgm:prSet/>
      <dgm:spPr/>
      <dgm:t>
        <a:bodyPr/>
        <a:lstStyle/>
        <a:p>
          <a:endParaRPr lang="en-US"/>
        </a:p>
      </dgm:t>
    </dgm:pt>
    <dgm:pt modelId="{2A683901-DF38-4BE0-8BCD-87DCCBED69B6}" type="sibTrans" cxnId="{94E55766-9387-4974-910D-52E08B97B1A5}">
      <dgm:prSet/>
      <dgm:spPr/>
      <dgm:t>
        <a:bodyPr/>
        <a:lstStyle/>
        <a:p>
          <a:endParaRPr lang="en-US"/>
        </a:p>
      </dgm:t>
    </dgm:pt>
    <dgm:pt modelId="{724772BE-E016-45EB-A916-57CD84B8F707}">
      <dgm:prSet/>
      <dgm:spPr/>
      <dgm:t>
        <a:bodyPr/>
        <a:lstStyle/>
        <a:p>
          <a:r>
            <a:rPr lang="en-US"/>
            <a:t>Apply</a:t>
          </a:r>
        </a:p>
      </dgm:t>
    </dgm:pt>
    <dgm:pt modelId="{BC475C0A-8344-4832-986B-B655894F03AD}" type="parTrans" cxnId="{DCADC4D0-183A-4C18-8B66-E05E2634CA80}">
      <dgm:prSet/>
      <dgm:spPr/>
      <dgm:t>
        <a:bodyPr/>
        <a:lstStyle/>
        <a:p>
          <a:endParaRPr lang="en-US"/>
        </a:p>
      </dgm:t>
    </dgm:pt>
    <dgm:pt modelId="{A6468B22-3197-49F3-B7B0-B97AF9919B35}" type="sibTrans" cxnId="{DCADC4D0-183A-4C18-8B66-E05E2634CA80}">
      <dgm:prSet/>
      <dgm:spPr/>
      <dgm:t>
        <a:bodyPr/>
        <a:lstStyle/>
        <a:p>
          <a:endParaRPr lang="en-US"/>
        </a:p>
      </dgm:t>
    </dgm:pt>
    <dgm:pt modelId="{E0CF5041-7138-48E3-882C-42BFCABC396C}">
      <dgm:prSet/>
      <dgm:spPr/>
      <dgm:t>
        <a:bodyPr/>
        <a:lstStyle/>
        <a:p>
          <a:r>
            <a:rPr lang="en-US"/>
            <a:t>Apply the rhetorical devices to appeal to a target audience</a:t>
          </a:r>
        </a:p>
      </dgm:t>
    </dgm:pt>
    <dgm:pt modelId="{6F7EF6D0-E668-4020-B9E4-5B506AACFFB6}" type="parTrans" cxnId="{2DCB87B3-CA07-401C-86B6-05EB97F37D00}">
      <dgm:prSet/>
      <dgm:spPr/>
      <dgm:t>
        <a:bodyPr/>
        <a:lstStyle/>
        <a:p>
          <a:endParaRPr lang="en-US"/>
        </a:p>
      </dgm:t>
    </dgm:pt>
    <dgm:pt modelId="{E6385AF7-FB94-4A3B-ADCC-125FB6630C88}" type="sibTrans" cxnId="{2DCB87B3-CA07-401C-86B6-05EB97F37D00}">
      <dgm:prSet/>
      <dgm:spPr/>
      <dgm:t>
        <a:bodyPr/>
        <a:lstStyle/>
        <a:p>
          <a:endParaRPr lang="en-US"/>
        </a:p>
      </dgm:t>
    </dgm:pt>
    <dgm:pt modelId="{A2CA03F9-D51B-46F8-8479-8D07B4D48EC2}" type="pres">
      <dgm:prSet presAssocID="{4275C83B-D805-4843-95C2-3B0F63BE18D9}" presName="Name0" presStyleCnt="0">
        <dgm:presLayoutVars>
          <dgm:dir/>
          <dgm:animLvl val="lvl"/>
          <dgm:resizeHandles val="exact"/>
        </dgm:presLayoutVars>
      </dgm:prSet>
      <dgm:spPr/>
    </dgm:pt>
    <dgm:pt modelId="{09CCF350-5A51-4336-BE3A-ED7BE1619310}" type="pres">
      <dgm:prSet presAssocID="{D5535BE1-4D0D-4255-AB3E-3B6A75B5DB52}" presName="linNode" presStyleCnt="0"/>
      <dgm:spPr/>
    </dgm:pt>
    <dgm:pt modelId="{4541AB00-7CAC-4A2A-B164-40CCDFCAFFB4}" type="pres">
      <dgm:prSet presAssocID="{D5535BE1-4D0D-4255-AB3E-3B6A75B5DB52}" presName="parentText" presStyleLbl="alignNode1" presStyleIdx="0" presStyleCnt="6">
        <dgm:presLayoutVars>
          <dgm:chMax val="1"/>
          <dgm:bulletEnabled/>
        </dgm:presLayoutVars>
      </dgm:prSet>
      <dgm:spPr/>
    </dgm:pt>
    <dgm:pt modelId="{E78459C5-ED7E-4795-80EE-D0673787F674}" type="pres">
      <dgm:prSet presAssocID="{D5535BE1-4D0D-4255-AB3E-3B6A75B5DB52}" presName="descendantText" presStyleLbl="alignAccFollowNode1" presStyleIdx="0" presStyleCnt="6">
        <dgm:presLayoutVars>
          <dgm:bulletEnabled/>
        </dgm:presLayoutVars>
      </dgm:prSet>
      <dgm:spPr/>
    </dgm:pt>
    <dgm:pt modelId="{C26E7D55-0237-494A-9553-3A211E0C89AB}" type="pres">
      <dgm:prSet presAssocID="{60D3753E-B92E-4AA5-AAA6-F0ED0137D6A8}" presName="sp" presStyleCnt="0"/>
      <dgm:spPr/>
    </dgm:pt>
    <dgm:pt modelId="{2F218F1B-A0CD-4F70-98F7-9551F18167E0}" type="pres">
      <dgm:prSet presAssocID="{8D3FD2B1-E9F1-4178-9FC2-445E9C6E0F70}" presName="linNode" presStyleCnt="0"/>
      <dgm:spPr/>
    </dgm:pt>
    <dgm:pt modelId="{FFA7EDFF-657D-4586-A7F8-262E73FF337C}" type="pres">
      <dgm:prSet presAssocID="{8D3FD2B1-E9F1-4178-9FC2-445E9C6E0F70}" presName="parentText" presStyleLbl="alignNode1" presStyleIdx="1" presStyleCnt="6">
        <dgm:presLayoutVars>
          <dgm:chMax val="1"/>
          <dgm:bulletEnabled/>
        </dgm:presLayoutVars>
      </dgm:prSet>
      <dgm:spPr/>
    </dgm:pt>
    <dgm:pt modelId="{505EBB9B-4470-4578-ACE0-7AC46F2A4E53}" type="pres">
      <dgm:prSet presAssocID="{8D3FD2B1-E9F1-4178-9FC2-445E9C6E0F70}" presName="descendantText" presStyleLbl="alignAccFollowNode1" presStyleIdx="1" presStyleCnt="6">
        <dgm:presLayoutVars>
          <dgm:bulletEnabled/>
        </dgm:presLayoutVars>
      </dgm:prSet>
      <dgm:spPr/>
    </dgm:pt>
    <dgm:pt modelId="{7432DDE4-EF75-4CB6-B8B8-66CCAE6F737C}" type="pres">
      <dgm:prSet presAssocID="{7FDFE448-C59D-4B7E-85CA-822A0F830AB0}" presName="sp" presStyleCnt="0"/>
      <dgm:spPr/>
    </dgm:pt>
    <dgm:pt modelId="{F06B95EB-44C0-4D75-BA97-951F0B773C0A}" type="pres">
      <dgm:prSet presAssocID="{F2C26420-7BF0-411E-A5C0-5F93D34B2834}" presName="linNode" presStyleCnt="0"/>
      <dgm:spPr/>
    </dgm:pt>
    <dgm:pt modelId="{7BCED6F0-F26F-48AF-9C8E-A3AA19D9175B}" type="pres">
      <dgm:prSet presAssocID="{F2C26420-7BF0-411E-A5C0-5F93D34B2834}" presName="parentText" presStyleLbl="alignNode1" presStyleIdx="2" presStyleCnt="6">
        <dgm:presLayoutVars>
          <dgm:chMax val="1"/>
          <dgm:bulletEnabled/>
        </dgm:presLayoutVars>
      </dgm:prSet>
      <dgm:spPr/>
    </dgm:pt>
    <dgm:pt modelId="{1BDF3146-7DF2-417C-82D6-C7B91B0F266D}" type="pres">
      <dgm:prSet presAssocID="{F2C26420-7BF0-411E-A5C0-5F93D34B2834}" presName="descendantText" presStyleLbl="alignAccFollowNode1" presStyleIdx="2" presStyleCnt="6">
        <dgm:presLayoutVars>
          <dgm:bulletEnabled/>
        </dgm:presLayoutVars>
      </dgm:prSet>
      <dgm:spPr/>
    </dgm:pt>
    <dgm:pt modelId="{CF75E30A-FE88-446B-A516-28CF0652E77C}" type="pres">
      <dgm:prSet presAssocID="{56FC0114-1BF6-4CF2-AB9A-0CBC40D1DCD5}" presName="sp" presStyleCnt="0"/>
      <dgm:spPr/>
    </dgm:pt>
    <dgm:pt modelId="{6E1374AC-0B60-4F9F-BDE7-1808BAA35DB6}" type="pres">
      <dgm:prSet presAssocID="{CC8F0E56-66EF-425F-8589-49B2F8DB9A73}" presName="linNode" presStyleCnt="0"/>
      <dgm:spPr/>
    </dgm:pt>
    <dgm:pt modelId="{3021D386-110D-4372-9F52-0DA61A1F0ADC}" type="pres">
      <dgm:prSet presAssocID="{CC8F0E56-66EF-425F-8589-49B2F8DB9A73}" presName="parentText" presStyleLbl="alignNode1" presStyleIdx="3" presStyleCnt="6">
        <dgm:presLayoutVars>
          <dgm:chMax val="1"/>
          <dgm:bulletEnabled/>
        </dgm:presLayoutVars>
      </dgm:prSet>
      <dgm:spPr/>
    </dgm:pt>
    <dgm:pt modelId="{39B31A44-A1BD-4D7F-8FB9-58BB9ADFE2D0}" type="pres">
      <dgm:prSet presAssocID="{CC8F0E56-66EF-425F-8589-49B2F8DB9A73}" presName="descendantText" presStyleLbl="alignAccFollowNode1" presStyleIdx="3" presStyleCnt="6">
        <dgm:presLayoutVars>
          <dgm:bulletEnabled/>
        </dgm:presLayoutVars>
      </dgm:prSet>
      <dgm:spPr/>
    </dgm:pt>
    <dgm:pt modelId="{FEEC43C8-5D1A-401B-97F2-830C620A4CFA}" type="pres">
      <dgm:prSet presAssocID="{76DA5070-7A3D-4493-969F-500C174CED81}" presName="sp" presStyleCnt="0"/>
      <dgm:spPr/>
    </dgm:pt>
    <dgm:pt modelId="{2ACF8A08-ABFB-4866-8E65-CD760E87DA6B}" type="pres">
      <dgm:prSet presAssocID="{B67F244A-F055-4217-8F8D-2E8000D7306D}" presName="linNode" presStyleCnt="0"/>
      <dgm:spPr/>
    </dgm:pt>
    <dgm:pt modelId="{730BAA84-7981-4F52-A556-B42ED3AE6DEB}" type="pres">
      <dgm:prSet presAssocID="{B67F244A-F055-4217-8F8D-2E8000D7306D}" presName="parentText" presStyleLbl="alignNode1" presStyleIdx="4" presStyleCnt="6">
        <dgm:presLayoutVars>
          <dgm:chMax val="1"/>
          <dgm:bulletEnabled/>
        </dgm:presLayoutVars>
      </dgm:prSet>
      <dgm:spPr/>
    </dgm:pt>
    <dgm:pt modelId="{E203CB39-D928-4D63-B1B6-0EA55A1E3729}" type="pres">
      <dgm:prSet presAssocID="{B67F244A-F055-4217-8F8D-2E8000D7306D}" presName="descendantText" presStyleLbl="alignAccFollowNode1" presStyleIdx="4" presStyleCnt="6">
        <dgm:presLayoutVars>
          <dgm:bulletEnabled/>
        </dgm:presLayoutVars>
      </dgm:prSet>
      <dgm:spPr/>
    </dgm:pt>
    <dgm:pt modelId="{52AD12EA-6FF3-4F5E-AFBB-7A3FE43726F7}" type="pres">
      <dgm:prSet presAssocID="{456B0890-A3C0-4513-8205-DDB625F7738B}" presName="sp" presStyleCnt="0"/>
      <dgm:spPr/>
    </dgm:pt>
    <dgm:pt modelId="{C4B7458A-0CD4-4995-A68E-CDE6BA2C21B9}" type="pres">
      <dgm:prSet presAssocID="{724772BE-E016-45EB-A916-57CD84B8F707}" presName="linNode" presStyleCnt="0"/>
      <dgm:spPr/>
    </dgm:pt>
    <dgm:pt modelId="{5B77877A-893F-498F-91FC-844CE20CD87D}" type="pres">
      <dgm:prSet presAssocID="{724772BE-E016-45EB-A916-57CD84B8F707}" presName="parentText" presStyleLbl="alignNode1" presStyleIdx="5" presStyleCnt="6">
        <dgm:presLayoutVars>
          <dgm:chMax val="1"/>
          <dgm:bulletEnabled/>
        </dgm:presLayoutVars>
      </dgm:prSet>
      <dgm:spPr/>
    </dgm:pt>
    <dgm:pt modelId="{297BF218-EC18-4931-8174-CCB7942A3C38}" type="pres">
      <dgm:prSet presAssocID="{724772BE-E016-45EB-A916-57CD84B8F707}" presName="descendantText" presStyleLbl="alignAccFollowNode1" presStyleIdx="5" presStyleCnt="6">
        <dgm:presLayoutVars>
          <dgm:bulletEnabled/>
        </dgm:presLayoutVars>
      </dgm:prSet>
      <dgm:spPr/>
    </dgm:pt>
  </dgm:ptLst>
  <dgm:cxnLst>
    <dgm:cxn modelId="{8EE77504-9B50-4960-8B98-172DDD713A6F}" type="presOf" srcId="{90B8DA43-9838-45DF-B6BC-CE107D8DE518}" destId="{505EBB9B-4470-4578-ACE0-7AC46F2A4E53}" srcOrd="0" destOrd="0" presId="urn:microsoft.com/office/officeart/2016/7/layout/VerticalSolidActionList"/>
    <dgm:cxn modelId="{E7CCC30F-D36C-41A8-80CF-7CD807807E93}" type="presOf" srcId="{0C39E61E-8A52-4ABC-8D85-783FD1DF2758}" destId="{39B31A44-A1BD-4D7F-8FB9-58BB9ADFE2D0}" srcOrd="0" destOrd="0" presId="urn:microsoft.com/office/officeart/2016/7/layout/VerticalSolidActionList"/>
    <dgm:cxn modelId="{62C81C17-9EAA-42E7-BB23-D957B0FF3153}" type="presOf" srcId="{7A3E99B6-69EE-400B-8B01-8D1B78B51123}" destId="{1BDF3146-7DF2-417C-82D6-C7B91B0F266D}" srcOrd="0" destOrd="0" presId="urn:microsoft.com/office/officeart/2016/7/layout/VerticalSolidActionList"/>
    <dgm:cxn modelId="{7051941E-CD35-4593-9524-A4143E86E14B}" srcId="{4275C83B-D805-4843-95C2-3B0F63BE18D9}" destId="{B67F244A-F055-4217-8F8D-2E8000D7306D}" srcOrd="4" destOrd="0" parTransId="{139BC020-1C32-46C0-9F86-C6F7106E6123}" sibTransId="{456B0890-A3C0-4513-8205-DDB625F7738B}"/>
    <dgm:cxn modelId="{3ED1435E-0F30-4430-B820-E40FE9728210}" srcId="{F2C26420-7BF0-411E-A5C0-5F93D34B2834}" destId="{7A3E99B6-69EE-400B-8B01-8D1B78B51123}" srcOrd="0" destOrd="0" parTransId="{33848EA9-095C-4B37-8337-333CCC594371}" sibTransId="{5DC88E75-3E72-43E9-BD1E-68567219B4D5}"/>
    <dgm:cxn modelId="{E9825863-7ADA-47A7-903B-94BC122DBD4F}" srcId="{4275C83B-D805-4843-95C2-3B0F63BE18D9}" destId="{8D3FD2B1-E9F1-4178-9FC2-445E9C6E0F70}" srcOrd="1" destOrd="0" parTransId="{D4FEA973-B21D-4DA8-99D5-F832354B0910}" sibTransId="{7FDFE448-C59D-4B7E-85CA-822A0F830AB0}"/>
    <dgm:cxn modelId="{94E55766-9387-4974-910D-52E08B97B1A5}" srcId="{B67F244A-F055-4217-8F8D-2E8000D7306D}" destId="{DB492C10-1367-4CD3-9B3E-E39B704063C0}" srcOrd="0" destOrd="0" parTransId="{D9B0392A-9B41-4552-B11C-0CC8514E4FA9}" sibTransId="{2A683901-DF38-4BE0-8BCD-87DCCBED69B6}"/>
    <dgm:cxn modelId="{70AD7147-0BD4-4F7B-BC72-FA10AD76C3EF}" type="presOf" srcId="{CC8F0E56-66EF-425F-8589-49B2F8DB9A73}" destId="{3021D386-110D-4372-9F52-0DA61A1F0ADC}" srcOrd="0" destOrd="0" presId="urn:microsoft.com/office/officeart/2016/7/layout/VerticalSolidActionList"/>
    <dgm:cxn modelId="{BB91B16A-2525-4727-A55F-0EFE8D17C2A2}" srcId="{D5535BE1-4D0D-4255-AB3E-3B6A75B5DB52}" destId="{A6A31441-6A74-4EB5-9823-F57D77D35128}" srcOrd="0" destOrd="0" parTransId="{71008B74-50EE-411B-9222-856149D9F622}" sibTransId="{A9410DD3-3FC7-467D-B756-7516105B612B}"/>
    <dgm:cxn modelId="{9CE0BA4E-69D1-4925-AAE8-8B474E91CFAB}" srcId="{CC8F0E56-66EF-425F-8589-49B2F8DB9A73}" destId="{0C39E61E-8A52-4ABC-8D85-783FD1DF2758}" srcOrd="0" destOrd="0" parTransId="{E5EB3F92-B683-4590-8BD6-9EC4364FE216}" sibTransId="{9DD717F3-3196-4981-A55B-E7F90C1EB6F0}"/>
    <dgm:cxn modelId="{2496D574-8524-45AC-B945-06D60B9E0B11}" type="presOf" srcId="{E0CF5041-7138-48E3-882C-42BFCABC396C}" destId="{297BF218-EC18-4931-8174-CCB7942A3C38}" srcOrd="0" destOrd="0" presId="urn:microsoft.com/office/officeart/2016/7/layout/VerticalSolidActionList"/>
    <dgm:cxn modelId="{01070E58-EFC4-4868-81D9-016C37FC1CA8}" type="presOf" srcId="{8D3FD2B1-E9F1-4178-9FC2-445E9C6E0F70}" destId="{FFA7EDFF-657D-4586-A7F8-262E73FF337C}" srcOrd="0" destOrd="0" presId="urn:microsoft.com/office/officeart/2016/7/layout/VerticalSolidActionList"/>
    <dgm:cxn modelId="{8744C880-BAB1-4322-AF14-30F6CA7F144C}" type="presOf" srcId="{724772BE-E016-45EB-A916-57CD84B8F707}" destId="{5B77877A-893F-498F-91FC-844CE20CD87D}" srcOrd="0" destOrd="0" presId="urn:microsoft.com/office/officeart/2016/7/layout/VerticalSolidActionList"/>
    <dgm:cxn modelId="{64CEE18A-B920-4FD0-AB23-433EC5DC93BB}" srcId="{4275C83B-D805-4843-95C2-3B0F63BE18D9}" destId="{F2C26420-7BF0-411E-A5C0-5F93D34B2834}" srcOrd="2" destOrd="0" parTransId="{329DBE31-7D63-4478-8D7F-22BA8EBC0151}" sibTransId="{56FC0114-1BF6-4CF2-AB9A-0CBC40D1DCD5}"/>
    <dgm:cxn modelId="{A6F08D9B-ED2C-4849-B2EF-CEC688A75C86}" type="presOf" srcId="{4275C83B-D805-4843-95C2-3B0F63BE18D9}" destId="{A2CA03F9-D51B-46F8-8479-8D07B4D48EC2}" srcOrd="0" destOrd="0" presId="urn:microsoft.com/office/officeart/2016/7/layout/VerticalSolidActionList"/>
    <dgm:cxn modelId="{111F1BA5-BF3E-4CF9-9BE2-1F027600D444}" type="presOf" srcId="{F2C26420-7BF0-411E-A5C0-5F93D34B2834}" destId="{7BCED6F0-F26F-48AF-9C8E-A3AA19D9175B}" srcOrd="0" destOrd="0" presId="urn:microsoft.com/office/officeart/2016/7/layout/VerticalSolidActionList"/>
    <dgm:cxn modelId="{31B59EA6-E302-4829-B545-7ACDCF64757A}" type="presOf" srcId="{D5535BE1-4D0D-4255-AB3E-3B6A75B5DB52}" destId="{4541AB00-7CAC-4A2A-B164-40CCDFCAFFB4}" srcOrd="0" destOrd="0" presId="urn:microsoft.com/office/officeart/2016/7/layout/VerticalSolidActionList"/>
    <dgm:cxn modelId="{5A4708AA-6B27-4A68-BA8E-D176542D7547}" type="presOf" srcId="{DB492C10-1367-4CD3-9B3E-E39B704063C0}" destId="{E203CB39-D928-4D63-B1B6-0EA55A1E3729}" srcOrd="0" destOrd="0" presId="urn:microsoft.com/office/officeart/2016/7/layout/VerticalSolidActionList"/>
    <dgm:cxn modelId="{2DCB87B3-CA07-401C-86B6-05EB97F37D00}" srcId="{724772BE-E016-45EB-A916-57CD84B8F707}" destId="{E0CF5041-7138-48E3-882C-42BFCABC396C}" srcOrd="0" destOrd="0" parTransId="{6F7EF6D0-E668-4020-B9E4-5B506AACFFB6}" sibTransId="{E6385AF7-FB94-4A3B-ADCC-125FB6630C88}"/>
    <dgm:cxn modelId="{9038F9C5-1DD2-491C-9BB7-0D683C46CFFF}" type="presOf" srcId="{B67F244A-F055-4217-8F8D-2E8000D7306D}" destId="{730BAA84-7981-4F52-A556-B42ED3AE6DEB}" srcOrd="0" destOrd="0" presId="urn:microsoft.com/office/officeart/2016/7/layout/VerticalSolidActionList"/>
    <dgm:cxn modelId="{B8103BCC-73FE-43AE-B6ED-B86ABEC910A1}" srcId="{4275C83B-D805-4843-95C2-3B0F63BE18D9}" destId="{CC8F0E56-66EF-425F-8589-49B2F8DB9A73}" srcOrd="3" destOrd="0" parTransId="{F1DE22CC-B22B-4A21-984B-7677936FD9FF}" sibTransId="{76DA5070-7A3D-4493-969F-500C174CED81}"/>
    <dgm:cxn modelId="{4FECA2D0-48DB-46B5-895D-B716B4CC324C}" srcId="{8D3FD2B1-E9F1-4178-9FC2-445E9C6E0F70}" destId="{90B8DA43-9838-45DF-B6BC-CE107D8DE518}" srcOrd="0" destOrd="0" parTransId="{3918A7A6-1EBA-49D9-8B9C-29F7DC89EE82}" sibTransId="{1CBAC3EF-6759-4CED-8C26-F40A318F095F}"/>
    <dgm:cxn modelId="{DCADC4D0-183A-4C18-8B66-E05E2634CA80}" srcId="{4275C83B-D805-4843-95C2-3B0F63BE18D9}" destId="{724772BE-E016-45EB-A916-57CD84B8F707}" srcOrd="5" destOrd="0" parTransId="{BC475C0A-8344-4832-986B-B655894F03AD}" sibTransId="{A6468B22-3197-49F3-B7B0-B97AF9919B35}"/>
    <dgm:cxn modelId="{70CE24E5-8CF2-4536-A818-FBDC1F5AF471}" type="presOf" srcId="{A6A31441-6A74-4EB5-9823-F57D77D35128}" destId="{E78459C5-ED7E-4795-80EE-D0673787F674}" srcOrd="0" destOrd="0" presId="urn:microsoft.com/office/officeart/2016/7/layout/VerticalSolidActionList"/>
    <dgm:cxn modelId="{BC300AFD-008B-49A9-AE21-5B5BCE3599DD}" srcId="{4275C83B-D805-4843-95C2-3B0F63BE18D9}" destId="{D5535BE1-4D0D-4255-AB3E-3B6A75B5DB52}" srcOrd="0" destOrd="0" parTransId="{39EE7CA8-8ADF-4908-ACA9-8257DCAAA534}" sibTransId="{60D3753E-B92E-4AA5-AAA6-F0ED0137D6A8}"/>
    <dgm:cxn modelId="{24881AC7-5085-4BF9-8232-60B27FBFAA2B}" type="presParOf" srcId="{A2CA03F9-D51B-46F8-8479-8D07B4D48EC2}" destId="{09CCF350-5A51-4336-BE3A-ED7BE1619310}" srcOrd="0" destOrd="0" presId="urn:microsoft.com/office/officeart/2016/7/layout/VerticalSolidActionList"/>
    <dgm:cxn modelId="{6FEECAAA-042C-4223-A9C2-9E1D70372692}" type="presParOf" srcId="{09CCF350-5A51-4336-BE3A-ED7BE1619310}" destId="{4541AB00-7CAC-4A2A-B164-40CCDFCAFFB4}" srcOrd="0" destOrd="0" presId="urn:microsoft.com/office/officeart/2016/7/layout/VerticalSolidActionList"/>
    <dgm:cxn modelId="{B531E6C9-2113-4AAD-B94B-096563DDEC4B}" type="presParOf" srcId="{09CCF350-5A51-4336-BE3A-ED7BE1619310}" destId="{E78459C5-ED7E-4795-80EE-D0673787F674}" srcOrd="1" destOrd="0" presId="urn:microsoft.com/office/officeart/2016/7/layout/VerticalSolidActionList"/>
    <dgm:cxn modelId="{518B8457-F81F-481E-AAB8-5F3EF6D0585A}" type="presParOf" srcId="{A2CA03F9-D51B-46F8-8479-8D07B4D48EC2}" destId="{C26E7D55-0237-494A-9553-3A211E0C89AB}" srcOrd="1" destOrd="0" presId="urn:microsoft.com/office/officeart/2016/7/layout/VerticalSolidActionList"/>
    <dgm:cxn modelId="{162D2E21-64DF-4FD6-8B6A-CAC554731F17}" type="presParOf" srcId="{A2CA03F9-D51B-46F8-8479-8D07B4D48EC2}" destId="{2F218F1B-A0CD-4F70-98F7-9551F18167E0}" srcOrd="2" destOrd="0" presId="urn:microsoft.com/office/officeart/2016/7/layout/VerticalSolidActionList"/>
    <dgm:cxn modelId="{ED6B5831-4E5C-4348-89AF-E3E5794948B8}" type="presParOf" srcId="{2F218F1B-A0CD-4F70-98F7-9551F18167E0}" destId="{FFA7EDFF-657D-4586-A7F8-262E73FF337C}" srcOrd="0" destOrd="0" presId="urn:microsoft.com/office/officeart/2016/7/layout/VerticalSolidActionList"/>
    <dgm:cxn modelId="{372A3B01-D378-46BD-83C9-03A03D979833}" type="presParOf" srcId="{2F218F1B-A0CD-4F70-98F7-9551F18167E0}" destId="{505EBB9B-4470-4578-ACE0-7AC46F2A4E53}" srcOrd="1" destOrd="0" presId="urn:microsoft.com/office/officeart/2016/7/layout/VerticalSolidActionList"/>
    <dgm:cxn modelId="{16D87A78-6F04-4B6C-9387-E02E8470C690}" type="presParOf" srcId="{A2CA03F9-D51B-46F8-8479-8D07B4D48EC2}" destId="{7432DDE4-EF75-4CB6-B8B8-66CCAE6F737C}" srcOrd="3" destOrd="0" presId="urn:microsoft.com/office/officeart/2016/7/layout/VerticalSolidActionList"/>
    <dgm:cxn modelId="{1D320417-0862-408D-B2E5-7F8E1CB79FBE}" type="presParOf" srcId="{A2CA03F9-D51B-46F8-8479-8D07B4D48EC2}" destId="{F06B95EB-44C0-4D75-BA97-951F0B773C0A}" srcOrd="4" destOrd="0" presId="urn:microsoft.com/office/officeart/2016/7/layout/VerticalSolidActionList"/>
    <dgm:cxn modelId="{1607EF50-81CD-4F43-B329-3B8A7C25D203}" type="presParOf" srcId="{F06B95EB-44C0-4D75-BA97-951F0B773C0A}" destId="{7BCED6F0-F26F-48AF-9C8E-A3AA19D9175B}" srcOrd="0" destOrd="0" presId="urn:microsoft.com/office/officeart/2016/7/layout/VerticalSolidActionList"/>
    <dgm:cxn modelId="{F6E5C512-8F2C-4635-BAFB-42E89224BDEB}" type="presParOf" srcId="{F06B95EB-44C0-4D75-BA97-951F0B773C0A}" destId="{1BDF3146-7DF2-417C-82D6-C7B91B0F266D}" srcOrd="1" destOrd="0" presId="urn:microsoft.com/office/officeart/2016/7/layout/VerticalSolidActionList"/>
    <dgm:cxn modelId="{07730E16-0EDF-47F8-A648-6D801E0CEB45}" type="presParOf" srcId="{A2CA03F9-D51B-46F8-8479-8D07B4D48EC2}" destId="{CF75E30A-FE88-446B-A516-28CF0652E77C}" srcOrd="5" destOrd="0" presId="urn:microsoft.com/office/officeart/2016/7/layout/VerticalSolidActionList"/>
    <dgm:cxn modelId="{12D1ADB9-E706-46B1-8E91-CC3F2E0AC5B7}" type="presParOf" srcId="{A2CA03F9-D51B-46F8-8479-8D07B4D48EC2}" destId="{6E1374AC-0B60-4F9F-BDE7-1808BAA35DB6}" srcOrd="6" destOrd="0" presId="urn:microsoft.com/office/officeart/2016/7/layout/VerticalSolidActionList"/>
    <dgm:cxn modelId="{C1000F81-36BD-4288-A50A-BD3017973141}" type="presParOf" srcId="{6E1374AC-0B60-4F9F-BDE7-1808BAA35DB6}" destId="{3021D386-110D-4372-9F52-0DA61A1F0ADC}" srcOrd="0" destOrd="0" presId="urn:microsoft.com/office/officeart/2016/7/layout/VerticalSolidActionList"/>
    <dgm:cxn modelId="{2FD80E48-0DD3-4888-BD8A-83EC0E29B3D8}" type="presParOf" srcId="{6E1374AC-0B60-4F9F-BDE7-1808BAA35DB6}" destId="{39B31A44-A1BD-4D7F-8FB9-58BB9ADFE2D0}" srcOrd="1" destOrd="0" presId="urn:microsoft.com/office/officeart/2016/7/layout/VerticalSolidActionList"/>
    <dgm:cxn modelId="{55C53946-5EF2-4823-ACFE-99407CFA45F3}" type="presParOf" srcId="{A2CA03F9-D51B-46F8-8479-8D07B4D48EC2}" destId="{FEEC43C8-5D1A-401B-97F2-830C620A4CFA}" srcOrd="7" destOrd="0" presId="urn:microsoft.com/office/officeart/2016/7/layout/VerticalSolidActionList"/>
    <dgm:cxn modelId="{68418EF7-B835-46CE-A143-54555D73A178}" type="presParOf" srcId="{A2CA03F9-D51B-46F8-8479-8D07B4D48EC2}" destId="{2ACF8A08-ABFB-4866-8E65-CD760E87DA6B}" srcOrd="8" destOrd="0" presId="urn:microsoft.com/office/officeart/2016/7/layout/VerticalSolidActionList"/>
    <dgm:cxn modelId="{28E5C756-37E6-4C9B-95E3-058CC896D12C}" type="presParOf" srcId="{2ACF8A08-ABFB-4866-8E65-CD760E87DA6B}" destId="{730BAA84-7981-4F52-A556-B42ED3AE6DEB}" srcOrd="0" destOrd="0" presId="urn:microsoft.com/office/officeart/2016/7/layout/VerticalSolidActionList"/>
    <dgm:cxn modelId="{ED0552AB-E66E-4D2F-A8DC-788B54C9ADF6}" type="presParOf" srcId="{2ACF8A08-ABFB-4866-8E65-CD760E87DA6B}" destId="{E203CB39-D928-4D63-B1B6-0EA55A1E3729}" srcOrd="1" destOrd="0" presId="urn:microsoft.com/office/officeart/2016/7/layout/VerticalSolidActionList"/>
    <dgm:cxn modelId="{253FED37-9C89-4AD4-BA97-70A317A83B70}" type="presParOf" srcId="{A2CA03F9-D51B-46F8-8479-8D07B4D48EC2}" destId="{52AD12EA-6FF3-4F5E-AFBB-7A3FE43726F7}" srcOrd="9" destOrd="0" presId="urn:microsoft.com/office/officeart/2016/7/layout/VerticalSolidActionList"/>
    <dgm:cxn modelId="{E457300B-5967-428E-B86B-37601EC9B44B}" type="presParOf" srcId="{A2CA03F9-D51B-46F8-8479-8D07B4D48EC2}" destId="{C4B7458A-0CD4-4995-A68E-CDE6BA2C21B9}" srcOrd="10" destOrd="0" presId="urn:microsoft.com/office/officeart/2016/7/layout/VerticalSolidActionList"/>
    <dgm:cxn modelId="{E79B8468-BF1C-4813-A86E-18C9F10D3B40}" type="presParOf" srcId="{C4B7458A-0CD4-4995-A68E-CDE6BA2C21B9}" destId="{5B77877A-893F-498F-91FC-844CE20CD87D}" srcOrd="0" destOrd="0" presId="urn:microsoft.com/office/officeart/2016/7/layout/VerticalSolidActionList"/>
    <dgm:cxn modelId="{EF4EC7F0-1664-4570-BB41-1057369B57F3}" type="presParOf" srcId="{C4B7458A-0CD4-4995-A68E-CDE6BA2C21B9}" destId="{297BF218-EC18-4931-8174-CCB7942A3C38}"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02435CE-D527-4AAD-82F9-D3BD32226B13}" type="doc">
      <dgm:prSet loTypeId="urn:microsoft.com/office/officeart/2008/layout/AlternatingHexagons" loCatId="list" qsTypeId="urn:microsoft.com/office/officeart/2005/8/quickstyle/simple5" qsCatId="simple" csTypeId="urn:microsoft.com/office/officeart/2005/8/colors/colorful4" csCatId="colorful" phldr="1"/>
      <dgm:spPr/>
      <dgm:t>
        <a:bodyPr/>
        <a:lstStyle/>
        <a:p>
          <a:endParaRPr lang="en-US"/>
        </a:p>
      </dgm:t>
    </dgm:pt>
    <dgm:pt modelId="{BD0C1D2E-FB1B-47CA-A361-A1AF9AC2E4EF}">
      <dgm:prSet phldrT="[Text]"/>
      <dgm:spPr/>
      <dgm:t>
        <a:bodyPr/>
        <a:lstStyle/>
        <a:p>
          <a:r>
            <a:rPr lang="en-US" dirty="0">
              <a:solidFill>
                <a:schemeClr val="tx1"/>
              </a:solidFill>
            </a:rPr>
            <a:t>language</a:t>
          </a:r>
        </a:p>
      </dgm:t>
    </dgm:pt>
    <dgm:pt modelId="{278AB0D5-BB2D-4DD8-8121-F3208BF4A8B9}" type="parTrans" cxnId="{028051BB-40CB-4298-8C85-89FCB150B6A5}">
      <dgm:prSet/>
      <dgm:spPr/>
      <dgm:t>
        <a:bodyPr/>
        <a:lstStyle/>
        <a:p>
          <a:endParaRPr lang="en-US">
            <a:solidFill>
              <a:schemeClr val="tx1"/>
            </a:solidFill>
          </a:endParaRPr>
        </a:p>
      </dgm:t>
    </dgm:pt>
    <dgm:pt modelId="{B3A73B98-272B-4817-A34A-3BFA5E4513D5}" type="sibTrans" cxnId="{028051BB-40CB-4298-8C85-89FCB150B6A5}">
      <dgm:prSet/>
      <dgm:spPr/>
      <dgm:t>
        <a:bodyPr/>
        <a:lstStyle/>
        <a:p>
          <a:endParaRPr lang="en-US">
            <a:solidFill>
              <a:schemeClr val="tx1"/>
            </a:solidFill>
          </a:endParaRPr>
        </a:p>
      </dgm:t>
    </dgm:pt>
    <dgm:pt modelId="{39E95A20-6528-4D1C-A41F-DF8BF7F7872E}">
      <dgm:prSet phldrT="[Text]"/>
      <dgm:spPr/>
      <dgm:t>
        <a:bodyPr/>
        <a:lstStyle/>
        <a:p>
          <a:r>
            <a:rPr lang="en-US" dirty="0">
              <a:solidFill>
                <a:schemeClr val="tx1"/>
              </a:solidFill>
            </a:rPr>
            <a:t>cognition</a:t>
          </a:r>
        </a:p>
      </dgm:t>
    </dgm:pt>
    <dgm:pt modelId="{163EB1A7-5A2F-4168-AA7C-0E55FF6859FE}" type="parTrans" cxnId="{16B9CD60-D8EC-4491-B648-C160CA644A5A}">
      <dgm:prSet/>
      <dgm:spPr/>
      <dgm:t>
        <a:bodyPr/>
        <a:lstStyle/>
        <a:p>
          <a:endParaRPr lang="en-US">
            <a:solidFill>
              <a:schemeClr val="tx1"/>
            </a:solidFill>
          </a:endParaRPr>
        </a:p>
      </dgm:t>
    </dgm:pt>
    <dgm:pt modelId="{6EA906BE-9F6C-40F5-AEDD-D0DB01C93F44}" type="sibTrans" cxnId="{16B9CD60-D8EC-4491-B648-C160CA644A5A}">
      <dgm:prSet/>
      <dgm:spPr/>
      <dgm:t>
        <a:bodyPr/>
        <a:lstStyle/>
        <a:p>
          <a:endParaRPr lang="en-US">
            <a:solidFill>
              <a:schemeClr val="tx1"/>
            </a:solidFill>
          </a:endParaRPr>
        </a:p>
      </dgm:t>
    </dgm:pt>
    <dgm:pt modelId="{2063FAEB-5264-446D-AD0A-B04DF917C9F2}">
      <dgm:prSet phldrT="[Text]"/>
      <dgm:spPr/>
      <dgm:t>
        <a:bodyPr/>
        <a:lstStyle/>
        <a:p>
          <a:r>
            <a:rPr lang="en-US" dirty="0">
              <a:solidFill>
                <a:schemeClr val="tx1"/>
              </a:solidFill>
            </a:rPr>
            <a:t>education</a:t>
          </a:r>
        </a:p>
      </dgm:t>
    </dgm:pt>
    <dgm:pt modelId="{71850895-B9D5-4874-BEB2-6776C4F3A519}" type="parTrans" cxnId="{C15DBFAD-7A51-46D1-A4F6-B9ED63802067}">
      <dgm:prSet/>
      <dgm:spPr/>
      <dgm:t>
        <a:bodyPr/>
        <a:lstStyle/>
        <a:p>
          <a:endParaRPr lang="en-US">
            <a:solidFill>
              <a:schemeClr val="tx1"/>
            </a:solidFill>
          </a:endParaRPr>
        </a:p>
      </dgm:t>
    </dgm:pt>
    <dgm:pt modelId="{B6FB889A-6FB1-4779-B0AC-D70BD21AD99B}" type="sibTrans" cxnId="{C15DBFAD-7A51-46D1-A4F6-B9ED63802067}">
      <dgm:prSet/>
      <dgm:spPr/>
      <dgm:t>
        <a:bodyPr/>
        <a:lstStyle/>
        <a:p>
          <a:endParaRPr lang="en-US">
            <a:solidFill>
              <a:schemeClr val="tx1"/>
            </a:solidFill>
          </a:endParaRPr>
        </a:p>
      </dgm:t>
    </dgm:pt>
    <dgm:pt modelId="{87A7BD60-CB16-4924-BBA1-7FB435330C40}">
      <dgm:prSet phldrT="[Text]"/>
      <dgm:spPr/>
      <dgm:t>
        <a:bodyPr/>
        <a:lstStyle/>
        <a:p>
          <a:r>
            <a:rPr lang="en-US" dirty="0">
              <a:solidFill>
                <a:schemeClr val="tx1"/>
              </a:solidFill>
            </a:rPr>
            <a:t>social values</a:t>
          </a:r>
        </a:p>
      </dgm:t>
    </dgm:pt>
    <dgm:pt modelId="{96350D2C-74A3-40D2-9C7C-E3D64344A189}" type="parTrans" cxnId="{CA6C6638-8AEF-4BCC-81CE-254AD15687D2}">
      <dgm:prSet/>
      <dgm:spPr/>
      <dgm:t>
        <a:bodyPr/>
        <a:lstStyle/>
        <a:p>
          <a:endParaRPr lang="en-US">
            <a:solidFill>
              <a:schemeClr val="tx1"/>
            </a:solidFill>
          </a:endParaRPr>
        </a:p>
      </dgm:t>
    </dgm:pt>
    <dgm:pt modelId="{D44254DD-4427-4852-A6C2-01382364FD8E}" type="sibTrans" cxnId="{CA6C6638-8AEF-4BCC-81CE-254AD15687D2}">
      <dgm:prSet/>
      <dgm:spPr/>
      <dgm:t>
        <a:bodyPr/>
        <a:lstStyle/>
        <a:p>
          <a:endParaRPr lang="en-US">
            <a:solidFill>
              <a:schemeClr val="tx1"/>
            </a:solidFill>
          </a:endParaRPr>
        </a:p>
      </dgm:t>
    </dgm:pt>
    <dgm:pt modelId="{97804DA9-F5D8-4576-ACA4-EF189E3CC7D3}">
      <dgm:prSet phldrT="[Text]"/>
      <dgm:spPr/>
      <dgm:t>
        <a:bodyPr/>
        <a:lstStyle/>
        <a:p>
          <a:r>
            <a:rPr lang="en-US" dirty="0">
              <a:solidFill>
                <a:schemeClr val="tx1"/>
              </a:solidFill>
            </a:rPr>
            <a:t>communication</a:t>
          </a:r>
        </a:p>
      </dgm:t>
    </dgm:pt>
    <dgm:pt modelId="{F3CDCB5D-82B1-4430-A414-337BD04E3DCD}" type="parTrans" cxnId="{8D6EA20C-E5C1-4EE9-B5ED-5F1CBDA4A2E1}">
      <dgm:prSet/>
      <dgm:spPr/>
      <dgm:t>
        <a:bodyPr/>
        <a:lstStyle/>
        <a:p>
          <a:endParaRPr lang="en-US">
            <a:solidFill>
              <a:schemeClr val="tx1"/>
            </a:solidFill>
          </a:endParaRPr>
        </a:p>
      </dgm:t>
    </dgm:pt>
    <dgm:pt modelId="{ACE96685-7645-41B4-BDBD-399F93B6CFC8}" type="sibTrans" cxnId="{8D6EA20C-E5C1-4EE9-B5ED-5F1CBDA4A2E1}">
      <dgm:prSet/>
      <dgm:spPr/>
      <dgm:t>
        <a:bodyPr/>
        <a:lstStyle/>
        <a:p>
          <a:endParaRPr lang="en-US">
            <a:solidFill>
              <a:schemeClr val="tx1"/>
            </a:solidFill>
          </a:endParaRPr>
        </a:p>
      </dgm:t>
    </dgm:pt>
    <dgm:pt modelId="{9D451A81-93F6-489D-A46E-792FF2F9F1A6}" type="pres">
      <dgm:prSet presAssocID="{702435CE-D527-4AAD-82F9-D3BD32226B13}" presName="Name0" presStyleCnt="0">
        <dgm:presLayoutVars>
          <dgm:chMax/>
          <dgm:chPref/>
          <dgm:dir/>
          <dgm:animLvl val="lvl"/>
        </dgm:presLayoutVars>
      </dgm:prSet>
      <dgm:spPr/>
    </dgm:pt>
    <dgm:pt modelId="{4ACAE696-BDB5-47F1-AC66-37D688082CD9}" type="pres">
      <dgm:prSet presAssocID="{BD0C1D2E-FB1B-47CA-A361-A1AF9AC2E4EF}" presName="composite" presStyleCnt="0"/>
      <dgm:spPr/>
    </dgm:pt>
    <dgm:pt modelId="{62A4D2D3-28AC-471B-BF85-29B3FEE4F0C2}" type="pres">
      <dgm:prSet presAssocID="{BD0C1D2E-FB1B-47CA-A361-A1AF9AC2E4EF}" presName="Parent1" presStyleLbl="node1" presStyleIdx="0" presStyleCnt="10">
        <dgm:presLayoutVars>
          <dgm:chMax val="1"/>
          <dgm:chPref val="1"/>
          <dgm:bulletEnabled val="1"/>
        </dgm:presLayoutVars>
      </dgm:prSet>
      <dgm:spPr/>
    </dgm:pt>
    <dgm:pt modelId="{1A15FAC0-3595-4C13-9B99-5CB1DD4E63B5}" type="pres">
      <dgm:prSet presAssocID="{BD0C1D2E-FB1B-47CA-A361-A1AF9AC2E4EF}" presName="Childtext1" presStyleLbl="revTx" presStyleIdx="0" presStyleCnt="5">
        <dgm:presLayoutVars>
          <dgm:chMax val="0"/>
          <dgm:chPref val="0"/>
          <dgm:bulletEnabled val="1"/>
        </dgm:presLayoutVars>
      </dgm:prSet>
      <dgm:spPr/>
    </dgm:pt>
    <dgm:pt modelId="{201EAEA7-AACA-4CC2-9372-D5FC1CF7ED53}" type="pres">
      <dgm:prSet presAssocID="{BD0C1D2E-FB1B-47CA-A361-A1AF9AC2E4EF}" presName="BalanceSpacing" presStyleCnt="0"/>
      <dgm:spPr/>
    </dgm:pt>
    <dgm:pt modelId="{1C7EB4BA-A112-4D2C-9218-D3C89890559E}" type="pres">
      <dgm:prSet presAssocID="{BD0C1D2E-FB1B-47CA-A361-A1AF9AC2E4EF}" presName="BalanceSpacing1" presStyleCnt="0"/>
      <dgm:spPr/>
    </dgm:pt>
    <dgm:pt modelId="{20CD88A3-2793-41E3-9C4D-843403398429}" type="pres">
      <dgm:prSet presAssocID="{B3A73B98-272B-4817-A34A-3BFA5E4513D5}" presName="Accent1Text" presStyleLbl="node1" presStyleIdx="1" presStyleCnt="10"/>
      <dgm:spPr/>
    </dgm:pt>
    <dgm:pt modelId="{A2B90F02-2262-43DD-A9FD-B20708C1DA70}" type="pres">
      <dgm:prSet presAssocID="{B3A73B98-272B-4817-A34A-3BFA5E4513D5}" presName="spaceBetweenRectangles" presStyleCnt="0"/>
      <dgm:spPr/>
    </dgm:pt>
    <dgm:pt modelId="{4A4EFD8D-CA7D-4EBC-8347-8FBA7B9F05B2}" type="pres">
      <dgm:prSet presAssocID="{39E95A20-6528-4D1C-A41F-DF8BF7F7872E}" presName="composite" presStyleCnt="0"/>
      <dgm:spPr/>
    </dgm:pt>
    <dgm:pt modelId="{7F136E21-7C07-4FC9-AAA9-1383ECF50EFE}" type="pres">
      <dgm:prSet presAssocID="{39E95A20-6528-4D1C-A41F-DF8BF7F7872E}" presName="Parent1" presStyleLbl="node1" presStyleIdx="2" presStyleCnt="10">
        <dgm:presLayoutVars>
          <dgm:chMax val="1"/>
          <dgm:chPref val="1"/>
          <dgm:bulletEnabled val="1"/>
        </dgm:presLayoutVars>
      </dgm:prSet>
      <dgm:spPr/>
    </dgm:pt>
    <dgm:pt modelId="{3D40951A-6F13-47FD-A3B5-48678A2E18CD}" type="pres">
      <dgm:prSet presAssocID="{39E95A20-6528-4D1C-A41F-DF8BF7F7872E}" presName="Childtext1" presStyleLbl="revTx" presStyleIdx="1" presStyleCnt="5">
        <dgm:presLayoutVars>
          <dgm:chMax val="0"/>
          <dgm:chPref val="0"/>
          <dgm:bulletEnabled val="1"/>
        </dgm:presLayoutVars>
      </dgm:prSet>
      <dgm:spPr/>
    </dgm:pt>
    <dgm:pt modelId="{9CF21964-5429-4D8D-B2F8-B37E65632A0F}" type="pres">
      <dgm:prSet presAssocID="{39E95A20-6528-4D1C-A41F-DF8BF7F7872E}" presName="BalanceSpacing" presStyleCnt="0"/>
      <dgm:spPr/>
    </dgm:pt>
    <dgm:pt modelId="{5AC9DF74-B007-4096-9212-FC32B42DA8E6}" type="pres">
      <dgm:prSet presAssocID="{39E95A20-6528-4D1C-A41F-DF8BF7F7872E}" presName="BalanceSpacing1" presStyleCnt="0"/>
      <dgm:spPr/>
    </dgm:pt>
    <dgm:pt modelId="{5F40EF61-9940-40EB-AA37-6A44DCC3BCA9}" type="pres">
      <dgm:prSet presAssocID="{6EA906BE-9F6C-40F5-AEDD-D0DB01C93F44}" presName="Accent1Text" presStyleLbl="node1" presStyleIdx="3" presStyleCnt="10"/>
      <dgm:spPr/>
    </dgm:pt>
    <dgm:pt modelId="{533125C7-4518-4AFB-B61B-E1841CB5243F}" type="pres">
      <dgm:prSet presAssocID="{6EA906BE-9F6C-40F5-AEDD-D0DB01C93F44}" presName="spaceBetweenRectangles" presStyleCnt="0"/>
      <dgm:spPr/>
    </dgm:pt>
    <dgm:pt modelId="{A3FF1EC6-C3F1-40E0-B0C6-A8B581E5398C}" type="pres">
      <dgm:prSet presAssocID="{2063FAEB-5264-446D-AD0A-B04DF917C9F2}" presName="composite" presStyleCnt="0"/>
      <dgm:spPr/>
    </dgm:pt>
    <dgm:pt modelId="{C9F7EDDE-9CC9-4272-817B-535216CBBEAB}" type="pres">
      <dgm:prSet presAssocID="{2063FAEB-5264-446D-AD0A-B04DF917C9F2}" presName="Parent1" presStyleLbl="node1" presStyleIdx="4" presStyleCnt="10">
        <dgm:presLayoutVars>
          <dgm:chMax val="1"/>
          <dgm:chPref val="1"/>
          <dgm:bulletEnabled val="1"/>
        </dgm:presLayoutVars>
      </dgm:prSet>
      <dgm:spPr/>
    </dgm:pt>
    <dgm:pt modelId="{4EEC8CC6-E6F5-4F6D-AE0F-0DA13E91EE63}" type="pres">
      <dgm:prSet presAssocID="{2063FAEB-5264-446D-AD0A-B04DF917C9F2}" presName="Childtext1" presStyleLbl="revTx" presStyleIdx="2" presStyleCnt="5">
        <dgm:presLayoutVars>
          <dgm:chMax val="0"/>
          <dgm:chPref val="0"/>
          <dgm:bulletEnabled val="1"/>
        </dgm:presLayoutVars>
      </dgm:prSet>
      <dgm:spPr/>
    </dgm:pt>
    <dgm:pt modelId="{496C82A2-326E-4DB3-8AA9-FB3FE17ABB51}" type="pres">
      <dgm:prSet presAssocID="{2063FAEB-5264-446D-AD0A-B04DF917C9F2}" presName="BalanceSpacing" presStyleCnt="0"/>
      <dgm:spPr/>
    </dgm:pt>
    <dgm:pt modelId="{721731B7-81D0-442B-9806-17D4EEC0269E}" type="pres">
      <dgm:prSet presAssocID="{2063FAEB-5264-446D-AD0A-B04DF917C9F2}" presName="BalanceSpacing1" presStyleCnt="0"/>
      <dgm:spPr/>
    </dgm:pt>
    <dgm:pt modelId="{F1C86E41-470D-42DB-9666-26681CB28029}" type="pres">
      <dgm:prSet presAssocID="{B6FB889A-6FB1-4779-B0AC-D70BD21AD99B}" presName="Accent1Text" presStyleLbl="node1" presStyleIdx="5" presStyleCnt="10"/>
      <dgm:spPr/>
    </dgm:pt>
    <dgm:pt modelId="{00B606DB-BB4B-4AFC-93AD-3591CDAA5A3B}" type="pres">
      <dgm:prSet presAssocID="{B6FB889A-6FB1-4779-B0AC-D70BD21AD99B}" presName="spaceBetweenRectangles" presStyleCnt="0"/>
      <dgm:spPr/>
    </dgm:pt>
    <dgm:pt modelId="{9605C5B6-BF69-414B-9168-2BF188427287}" type="pres">
      <dgm:prSet presAssocID="{87A7BD60-CB16-4924-BBA1-7FB435330C40}" presName="composite" presStyleCnt="0"/>
      <dgm:spPr/>
    </dgm:pt>
    <dgm:pt modelId="{37F40D2B-5B08-425F-992D-D59402EE5CBF}" type="pres">
      <dgm:prSet presAssocID="{87A7BD60-CB16-4924-BBA1-7FB435330C40}" presName="Parent1" presStyleLbl="node1" presStyleIdx="6" presStyleCnt="10">
        <dgm:presLayoutVars>
          <dgm:chMax val="1"/>
          <dgm:chPref val="1"/>
          <dgm:bulletEnabled val="1"/>
        </dgm:presLayoutVars>
      </dgm:prSet>
      <dgm:spPr/>
    </dgm:pt>
    <dgm:pt modelId="{D11FFC8A-46F6-40A7-A393-DE0CC42188DF}" type="pres">
      <dgm:prSet presAssocID="{87A7BD60-CB16-4924-BBA1-7FB435330C40}" presName="Childtext1" presStyleLbl="revTx" presStyleIdx="3" presStyleCnt="5">
        <dgm:presLayoutVars>
          <dgm:chMax val="0"/>
          <dgm:chPref val="0"/>
          <dgm:bulletEnabled val="1"/>
        </dgm:presLayoutVars>
      </dgm:prSet>
      <dgm:spPr/>
    </dgm:pt>
    <dgm:pt modelId="{DECC41F1-7885-4657-B190-B5D158D7424D}" type="pres">
      <dgm:prSet presAssocID="{87A7BD60-CB16-4924-BBA1-7FB435330C40}" presName="BalanceSpacing" presStyleCnt="0"/>
      <dgm:spPr/>
    </dgm:pt>
    <dgm:pt modelId="{69D88DC0-3032-4C29-AEB2-6BFCDD040953}" type="pres">
      <dgm:prSet presAssocID="{87A7BD60-CB16-4924-BBA1-7FB435330C40}" presName="BalanceSpacing1" presStyleCnt="0"/>
      <dgm:spPr/>
    </dgm:pt>
    <dgm:pt modelId="{340776A2-64FA-4408-B4C4-39B916BE472D}" type="pres">
      <dgm:prSet presAssocID="{D44254DD-4427-4852-A6C2-01382364FD8E}" presName="Accent1Text" presStyleLbl="node1" presStyleIdx="7" presStyleCnt="10"/>
      <dgm:spPr/>
    </dgm:pt>
    <dgm:pt modelId="{27CC0F4A-AC4F-4831-AF3C-802D9E1377BD}" type="pres">
      <dgm:prSet presAssocID="{D44254DD-4427-4852-A6C2-01382364FD8E}" presName="spaceBetweenRectangles" presStyleCnt="0"/>
      <dgm:spPr/>
    </dgm:pt>
    <dgm:pt modelId="{E1434E82-0FA4-4C44-9885-6FE4A3565BAF}" type="pres">
      <dgm:prSet presAssocID="{97804DA9-F5D8-4576-ACA4-EF189E3CC7D3}" presName="composite" presStyleCnt="0"/>
      <dgm:spPr/>
    </dgm:pt>
    <dgm:pt modelId="{35D6BD33-3E95-4FD8-A53F-43FF50E7B265}" type="pres">
      <dgm:prSet presAssocID="{97804DA9-F5D8-4576-ACA4-EF189E3CC7D3}" presName="Parent1" presStyleLbl="node1" presStyleIdx="8" presStyleCnt="10">
        <dgm:presLayoutVars>
          <dgm:chMax val="1"/>
          <dgm:chPref val="1"/>
          <dgm:bulletEnabled val="1"/>
        </dgm:presLayoutVars>
      </dgm:prSet>
      <dgm:spPr/>
    </dgm:pt>
    <dgm:pt modelId="{D7D3879D-DB7C-4F63-B6BB-643F39EBC466}" type="pres">
      <dgm:prSet presAssocID="{97804DA9-F5D8-4576-ACA4-EF189E3CC7D3}" presName="Childtext1" presStyleLbl="revTx" presStyleIdx="4" presStyleCnt="5">
        <dgm:presLayoutVars>
          <dgm:chMax val="0"/>
          <dgm:chPref val="0"/>
          <dgm:bulletEnabled val="1"/>
        </dgm:presLayoutVars>
      </dgm:prSet>
      <dgm:spPr/>
    </dgm:pt>
    <dgm:pt modelId="{562548A0-591B-4721-808A-33AA1DFB11A4}" type="pres">
      <dgm:prSet presAssocID="{97804DA9-F5D8-4576-ACA4-EF189E3CC7D3}" presName="BalanceSpacing" presStyleCnt="0"/>
      <dgm:spPr/>
    </dgm:pt>
    <dgm:pt modelId="{A82D4DD3-1163-4354-84BE-012CD514721E}" type="pres">
      <dgm:prSet presAssocID="{97804DA9-F5D8-4576-ACA4-EF189E3CC7D3}" presName="BalanceSpacing1" presStyleCnt="0"/>
      <dgm:spPr/>
    </dgm:pt>
    <dgm:pt modelId="{0FF825B5-DF9A-4BF4-8B4C-A29B912B3692}" type="pres">
      <dgm:prSet presAssocID="{ACE96685-7645-41B4-BDBD-399F93B6CFC8}" presName="Accent1Text" presStyleLbl="node1" presStyleIdx="9" presStyleCnt="10"/>
      <dgm:spPr/>
    </dgm:pt>
  </dgm:ptLst>
  <dgm:cxnLst>
    <dgm:cxn modelId="{CD883201-EC3A-4A43-8423-CD580BB99C70}" type="presOf" srcId="{39E95A20-6528-4D1C-A41F-DF8BF7F7872E}" destId="{7F136E21-7C07-4FC9-AAA9-1383ECF50EFE}" srcOrd="0" destOrd="0" presId="urn:microsoft.com/office/officeart/2008/layout/AlternatingHexagons"/>
    <dgm:cxn modelId="{8D6EA20C-E5C1-4EE9-B5ED-5F1CBDA4A2E1}" srcId="{702435CE-D527-4AAD-82F9-D3BD32226B13}" destId="{97804DA9-F5D8-4576-ACA4-EF189E3CC7D3}" srcOrd="4" destOrd="0" parTransId="{F3CDCB5D-82B1-4430-A414-337BD04E3DCD}" sibTransId="{ACE96685-7645-41B4-BDBD-399F93B6CFC8}"/>
    <dgm:cxn modelId="{CA6C6638-8AEF-4BCC-81CE-254AD15687D2}" srcId="{702435CE-D527-4AAD-82F9-D3BD32226B13}" destId="{87A7BD60-CB16-4924-BBA1-7FB435330C40}" srcOrd="3" destOrd="0" parTransId="{96350D2C-74A3-40D2-9C7C-E3D64344A189}" sibTransId="{D44254DD-4427-4852-A6C2-01382364FD8E}"/>
    <dgm:cxn modelId="{20E8675D-0C5D-4900-8F60-C7188D2508ED}" type="presOf" srcId="{ACE96685-7645-41B4-BDBD-399F93B6CFC8}" destId="{0FF825B5-DF9A-4BF4-8B4C-A29B912B3692}" srcOrd="0" destOrd="0" presId="urn:microsoft.com/office/officeart/2008/layout/AlternatingHexagons"/>
    <dgm:cxn modelId="{16B9CD60-D8EC-4491-B648-C160CA644A5A}" srcId="{702435CE-D527-4AAD-82F9-D3BD32226B13}" destId="{39E95A20-6528-4D1C-A41F-DF8BF7F7872E}" srcOrd="1" destOrd="0" parTransId="{163EB1A7-5A2F-4168-AA7C-0E55FF6859FE}" sibTransId="{6EA906BE-9F6C-40F5-AEDD-D0DB01C93F44}"/>
    <dgm:cxn modelId="{7FC22965-EC50-4430-8C99-8C50FE1D7A3E}" type="presOf" srcId="{D44254DD-4427-4852-A6C2-01382364FD8E}" destId="{340776A2-64FA-4408-B4C4-39B916BE472D}" srcOrd="0" destOrd="0" presId="urn:microsoft.com/office/officeart/2008/layout/AlternatingHexagons"/>
    <dgm:cxn modelId="{631F6659-E233-4971-ACBA-2FA7D19EEB97}" type="presOf" srcId="{6EA906BE-9F6C-40F5-AEDD-D0DB01C93F44}" destId="{5F40EF61-9940-40EB-AA37-6A44DCC3BCA9}" srcOrd="0" destOrd="0" presId="urn:microsoft.com/office/officeart/2008/layout/AlternatingHexagons"/>
    <dgm:cxn modelId="{44493687-ACF4-4DB7-B6E3-458162C2507E}" type="presOf" srcId="{97804DA9-F5D8-4576-ACA4-EF189E3CC7D3}" destId="{35D6BD33-3E95-4FD8-A53F-43FF50E7B265}" srcOrd="0" destOrd="0" presId="urn:microsoft.com/office/officeart/2008/layout/AlternatingHexagons"/>
    <dgm:cxn modelId="{950B399B-4190-4F58-B21A-DF2C66938109}" type="presOf" srcId="{2063FAEB-5264-446D-AD0A-B04DF917C9F2}" destId="{C9F7EDDE-9CC9-4272-817B-535216CBBEAB}" srcOrd="0" destOrd="0" presId="urn:microsoft.com/office/officeart/2008/layout/AlternatingHexagons"/>
    <dgm:cxn modelId="{C15DBFAD-7A51-46D1-A4F6-B9ED63802067}" srcId="{702435CE-D527-4AAD-82F9-D3BD32226B13}" destId="{2063FAEB-5264-446D-AD0A-B04DF917C9F2}" srcOrd="2" destOrd="0" parTransId="{71850895-B9D5-4874-BEB2-6776C4F3A519}" sibTransId="{B6FB889A-6FB1-4779-B0AC-D70BD21AD99B}"/>
    <dgm:cxn modelId="{7AD420AF-4C3F-4221-B9BC-679AE163FA5C}" type="presOf" srcId="{BD0C1D2E-FB1B-47CA-A361-A1AF9AC2E4EF}" destId="{62A4D2D3-28AC-471B-BF85-29B3FEE4F0C2}" srcOrd="0" destOrd="0" presId="urn:microsoft.com/office/officeart/2008/layout/AlternatingHexagons"/>
    <dgm:cxn modelId="{028051BB-40CB-4298-8C85-89FCB150B6A5}" srcId="{702435CE-D527-4AAD-82F9-D3BD32226B13}" destId="{BD0C1D2E-FB1B-47CA-A361-A1AF9AC2E4EF}" srcOrd="0" destOrd="0" parTransId="{278AB0D5-BB2D-4DD8-8121-F3208BF4A8B9}" sibTransId="{B3A73B98-272B-4817-A34A-3BFA5E4513D5}"/>
    <dgm:cxn modelId="{89CF72BE-4EE2-4C4A-865F-25B32BB374A4}" type="presOf" srcId="{B3A73B98-272B-4817-A34A-3BFA5E4513D5}" destId="{20CD88A3-2793-41E3-9C4D-843403398429}" srcOrd="0" destOrd="0" presId="urn:microsoft.com/office/officeart/2008/layout/AlternatingHexagons"/>
    <dgm:cxn modelId="{94BAB1E1-4C16-410C-B517-837E195515FB}" type="presOf" srcId="{87A7BD60-CB16-4924-BBA1-7FB435330C40}" destId="{37F40D2B-5B08-425F-992D-D59402EE5CBF}" srcOrd="0" destOrd="0" presId="urn:microsoft.com/office/officeart/2008/layout/AlternatingHexagons"/>
    <dgm:cxn modelId="{46774EF9-A211-42E3-A01B-69F4A6066837}" type="presOf" srcId="{B6FB889A-6FB1-4779-B0AC-D70BD21AD99B}" destId="{F1C86E41-470D-42DB-9666-26681CB28029}" srcOrd="0" destOrd="0" presId="urn:microsoft.com/office/officeart/2008/layout/AlternatingHexagons"/>
    <dgm:cxn modelId="{48B63DFA-6E73-4ED5-B050-4E5D74F54202}" type="presOf" srcId="{702435CE-D527-4AAD-82F9-D3BD32226B13}" destId="{9D451A81-93F6-489D-A46E-792FF2F9F1A6}" srcOrd="0" destOrd="0" presId="urn:microsoft.com/office/officeart/2008/layout/AlternatingHexagons"/>
    <dgm:cxn modelId="{713ACB67-AF43-4A1E-833D-126045017FF9}" type="presParOf" srcId="{9D451A81-93F6-489D-A46E-792FF2F9F1A6}" destId="{4ACAE696-BDB5-47F1-AC66-37D688082CD9}" srcOrd="0" destOrd="0" presId="urn:microsoft.com/office/officeart/2008/layout/AlternatingHexagons"/>
    <dgm:cxn modelId="{27EDD8F7-95A8-41FE-9F32-33CBCAC6BB1F}" type="presParOf" srcId="{4ACAE696-BDB5-47F1-AC66-37D688082CD9}" destId="{62A4D2D3-28AC-471B-BF85-29B3FEE4F0C2}" srcOrd="0" destOrd="0" presId="urn:microsoft.com/office/officeart/2008/layout/AlternatingHexagons"/>
    <dgm:cxn modelId="{15B4A7CB-5666-48D3-9C2E-51CA0D381A6B}" type="presParOf" srcId="{4ACAE696-BDB5-47F1-AC66-37D688082CD9}" destId="{1A15FAC0-3595-4C13-9B99-5CB1DD4E63B5}" srcOrd="1" destOrd="0" presId="urn:microsoft.com/office/officeart/2008/layout/AlternatingHexagons"/>
    <dgm:cxn modelId="{CB324B6B-88E4-4D31-A514-68BDCFC52882}" type="presParOf" srcId="{4ACAE696-BDB5-47F1-AC66-37D688082CD9}" destId="{201EAEA7-AACA-4CC2-9372-D5FC1CF7ED53}" srcOrd="2" destOrd="0" presId="urn:microsoft.com/office/officeart/2008/layout/AlternatingHexagons"/>
    <dgm:cxn modelId="{5CB0DD6D-3868-4F79-99C9-2F6E299AE481}" type="presParOf" srcId="{4ACAE696-BDB5-47F1-AC66-37D688082CD9}" destId="{1C7EB4BA-A112-4D2C-9218-D3C89890559E}" srcOrd="3" destOrd="0" presId="urn:microsoft.com/office/officeart/2008/layout/AlternatingHexagons"/>
    <dgm:cxn modelId="{521BC75A-4F84-4E8B-9F09-70E6CEEBBED1}" type="presParOf" srcId="{4ACAE696-BDB5-47F1-AC66-37D688082CD9}" destId="{20CD88A3-2793-41E3-9C4D-843403398429}" srcOrd="4" destOrd="0" presId="urn:microsoft.com/office/officeart/2008/layout/AlternatingHexagons"/>
    <dgm:cxn modelId="{359FB84B-AA29-40F1-A553-EE012CE307A7}" type="presParOf" srcId="{9D451A81-93F6-489D-A46E-792FF2F9F1A6}" destId="{A2B90F02-2262-43DD-A9FD-B20708C1DA70}" srcOrd="1" destOrd="0" presId="urn:microsoft.com/office/officeart/2008/layout/AlternatingHexagons"/>
    <dgm:cxn modelId="{C943CF1F-9EA3-498F-B0AB-8FBB80CA665C}" type="presParOf" srcId="{9D451A81-93F6-489D-A46E-792FF2F9F1A6}" destId="{4A4EFD8D-CA7D-4EBC-8347-8FBA7B9F05B2}" srcOrd="2" destOrd="0" presId="urn:microsoft.com/office/officeart/2008/layout/AlternatingHexagons"/>
    <dgm:cxn modelId="{E81B8BE5-6FC7-45CA-A839-3C8DEC558473}" type="presParOf" srcId="{4A4EFD8D-CA7D-4EBC-8347-8FBA7B9F05B2}" destId="{7F136E21-7C07-4FC9-AAA9-1383ECF50EFE}" srcOrd="0" destOrd="0" presId="urn:microsoft.com/office/officeart/2008/layout/AlternatingHexagons"/>
    <dgm:cxn modelId="{62F5C531-E448-41CE-AA60-9D28D33BE180}" type="presParOf" srcId="{4A4EFD8D-CA7D-4EBC-8347-8FBA7B9F05B2}" destId="{3D40951A-6F13-47FD-A3B5-48678A2E18CD}" srcOrd="1" destOrd="0" presId="urn:microsoft.com/office/officeart/2008/layout/AlternatingHexagons"/>
    <dgm:cxn modelId="{D9B00224-2992-4341-B0CF-6CCD7E4C2CFA}" type="presParOf" srcId="{4A4EFD8D-CA7D-4EBC-8347-8FBA7B9F05B2}" destId="{9CF21964-5429-4D8D-B2F8-B37E65632A0F}" srcOrd="2" destOrd="0" presId="urn:microsoft.com/office/officeart/2008/layout/AlternatingHexagons"/>
    <dgm:cxn modelId="{0B8F1817-D4C3-4AA6-BB2B-7302BA65B686}" type="presParOf" srcId="{4A4EFD8D-CA7D-4EBC-8347-8FBA7B9F05B2}" destId="{5AC9DF74-B007-4096-9212-FC32B42DA8E6}" srcOrd="3" destOrd="0" presId="urn:microsoft.com/office/officeart/2008/layout/AlternatingHexagons"/>
    <dgm:cxn modelId="{AA6C633F-CDB1-47F1-9068-B92963F0ED00}" type="presParOf" srcId="{4A4EFD8D-CA7D-4EBC-8347-8FBA7B9F05B2}" destId="{5F40EF61-9940-40EB-AA37-6A44DCC3BCA9}" srcOrd="4" destOrd="0" presId="urn:microsoft.com/office/officeart/2008/layout/AlternatingHexagons"/>
    <dgm:cxn modelId="{6CB7485D-B6A0-441F-93C8-10FCB49CE517}" type="presParOf" srcId="{9D451A81-93F6-489D-A46E-792FF2F9F1A6}" destId="{533125C7-4518-4AFB-B61B-E1841CB5243F}" srcOrd="3" destOrd="0" presId="urn:microsoft.com/office/officeart/2008/layout/AlternatingHexagons"/>
    <dgm:cxn modelId="{B9F4DE8B-0A8F-44B5-BB73-D9AF342CAB15}" type="presParOf" srcId="{9D451A81-93F6-489D-A46E-792FF2F9F1A6}" destId="{A3FF1EC6-C3F1-40E0-B0C6-A8B581E5398C}" srcOrd="4" destOrd="0" presId="urn:microsoft.com/office/officeart/2008/layout/AlternatingHexagons"/>
    <dgm:cxn modelId="{6FE5FE10-7B5F-4EBF-BFB1-D5585D7D06D6}" type="presParOf" srcId="{A3FF1EC6-C3F1-40E0-B0C6-A8B581E5398C}" destId="{C9F7EDDE-9CC9-4272-817B-535216CBBEAB}" srcOrd="0" destOrd="0" presId="urn:microsoft.com/office/officeart/2008/layout/AlternatingHexagons"/>
    <dgm:cxn modelId="{C709AC71-6ECE-4D59-B10B-11668E256EEC}" type="presParOf" srcId="{A3FF1EC6-C3F1-40E0-B0C6-A8B581E5398C}" destId="{4EEC8CC6-E6F5-4F6D-AE0F-0DA13E91EE63}" srcOrd="1" destOrd="0" presId="urn:microsoft.com/office/officeart/2008/layout/AlternatingHexagons"/>
    <dgm:cxn modelId="{A8FBC22C-9C78-4EB1-9CC3-309AC369C78D}" type="presParOf" srcId="{A3FF1EC6-C3F1-40E0-B0C6-A8B581E5398C}" destId="{496C82A2-326E-4DB3-8AA9-FB3FE17ABB51}" srcOrd="2" destOrd="0" presId="urn:microsoft.com/office/officeart/2008/layout/AlternatingHexagons"/>
    <dgm:cxn modelId="{C1E05B79-754F-473A-8A7A-561859DA53BF}" type="presParOf" srcId="{A3FF1EC6-C3F1-40E0-B0C6-A8B581E5398C}" destId="{721731B7-81D0-442B-9806-17D4EEC0269E}" srcOrd="3" destOrd="0" presId="urn:microsoft.com/office/officeart/2008/layout/AlternatingHexagons"/>
    <dgm:cxn modelId="{0AA5062F-15CC-4411-92FC-021EEABA3610}" type="presParOf" srcId="{A3FF1EC6-C3F1-40E0-B0C6-A8B581E5398C}" destId="{F1C86E41-470D-42DB-9666-26681CB28029}" srcOrd="4" destOrd="0" presId="urn:microsoft.com/office/officeart/2008/layout/AlternatingHexagons"/>
    <dgm:cxn modelId="{B3228819-EECF-4B19-BBA2-C2DAD5252D4D}" type="presParOf" srcId="{9D451A81-93F6-489D-A46E-792FF2F9F1A6}" destId="{00B606DB-BB4B-4AFC-93AD-3591CDAA5A3B}" srcOrd="5" destOrd="0" presId="urn:microsoft.com/office/officeart/2008/layout/AlternatingHexagons"/>
    <dgm:cxn modelId="{A79BA7F3-1319-4871-81B8-58E1390E6F8F}" type="presParOf" srcId="{9D451A81-93F6-489D-A46E-792FF2F9F1A6}" destId="{9605C5B6-BF69-414B-9168-2BF188427287}" srcOrd="6" destOrd="0" presId="urn:microsoft.com/office/officeart/2008/layout/AlternatingHexagons"/>
    <dgm:cxn modelId="{A2DC5058-AD4E-4273-89CD-AC53802C37E7}" type="presParOf" srcId="{9605C5B6-BF69-414B-9168-2BF188427287}" destId="{37F40D2B-5B08-425F-992D-D59402EE5CBF}" srcOrd="0" destOrd="0" presId="urn:microsoft.com/office/officeart/2008/layout/AlternatingHexagons"/>
    <dgm:cxn modelId="{906CCD8E-3FD4-4871-8280-734C481DEBB4}" type="presParOf" srcId="{9605C5B6-BF69-414B-9168-2BF188427287}" destId="{D11FFC8A-46F6-40A7-A393-DE0CC42188DF}" srcOrd="1" destOrd="0" presId="urn:microsoft.com/office/officeart/2008/layout/AlternatingHexagons"/>
    <dgm:cxn modelId="{7E148ED5-9010-487B-8D57-0555848564D2}" type="presParOf" srcId="{9605C5B6-BF69-414B-9168-2BF188427287}" destId="{DECC41F1-7885-4657-B190-B5D158D7424D}" srcOrd="2" destOrd="0" presId="urn:microsoft.com/office/officeart/2008/layout/AlternatingHexagons"/>
    <dgm:cxn modelId="{147B1089-D73F-4E3D-B833-AFAA2627D7E3}" type="presParOf" srcId="{9605C5B6-BF69-414B-9168-2BF188427287}" destId="{69D88DC0-3032-4C29-AEB2-6BFCDD040953}" srcOrd="3" destOrd="0" presId="urn:microsoft.com/office/officeart/2008/layout/AlternatingHexagons"/>
    <dgm:cxn modelId="{E1F44503-F45C-44F9-8464-DD102E59D21D}" type="presParOf" srcId="{9605C5B6-BF69-414B-9168-2BF188427287}" destId="{340776A2-64FA-4408-B4C4-39B916BE472D}" srcOrd="4" destOrd="0" presId="urn:microsoft.com/office/officeart/2008/layout/AlternatingHexagons"/>
    <dgm:cxn modelId="{0AF5ABF4-D97B-47CB-98E9-060BAA7220F1}" type="presParOf" srcId="{9D451A81-93F6-489D-A46E-792FF2F9F1A6}" destId="{27CC0F4A-AC4F-4831-AF3C-802D9E1377BD}" srcOrd="7" destOrd="0" presId="urn:microsoft.com/office/officeart/2008/layout/AlternatingHexagons"/>
    <dgm:cxn modelId="{11F31BDD-9E0A-4CD9-99FA-F22C434BFED3}" type="presParOf" srcId="{9D451A81-93F6-489D-A46E-792FF2F9F1A6}" destId="{E1434E82-0FA4-4C44-9885-6FE4A3565BAF}" srcOrd="8" destOrd="0" presId="urn:microsoft.com/office/officeart/2008/layout/AlternatingHexagons"/>
    <dgm:cxn modelId="{DD193B99-09CD-4904-A4AE-0C96BECA0D16}" type="presParOf" srcId="{E1434E82-0FA4-4C44-9885-6FE4A3565BAF}" destId="{35D6BD33-3E95-4FD8-A53F-43FF50E7B265}" srcOrd="0" destOrd="0" presId="urn:microsoft.com/office/officeart/2008/layout/AlternatingHexagons"/>
    <dgm:cxn modelId="{1B9BD971-8C10-45D6-B21F-8CD90F52EE2C}" type="presParOf" srcId="{E1434E82-0FA4-4C44-9885-6FE4A3565BAF}" destId="{D7D3879D-DB7C-4F63-B6BB-643F39EBC466}" srcOrd="1" destOrd="0" presId="urn:microsoft.com/office/officeart/2008/layout/AlternatingHexagons"/>
    <dgm:cxn modelId="{D75FD03E-EA16-4818-8E25-F4F7CCD89D2E}" type="presParOf" srcId="{E1434E82-0FA4-4C44-9885-6FE4A3565BAF}" destId="{562548A0-591B-4721-808A-33AA1DFB11A4}" srcOrd="2" destOrd="0" presId="urn:microsoft.com/office/officeart/2008/layout/AlternatingHexagons"/>
    <dgm:cxn modelId="{CCAF8300-36EE-416A-8926-316B72D21254}" type="presParOf" srcId="{E1434E82-0FA4-4C44-9885-6FE4A3565BAF}" destId="{A82D4DD3-1163-4354-84BE-012CD514721E}" srcOrd="3" destOrd="0" presId="urn:microsoft.com/office/officeart/2008/layout/AlternatingHexagons"/>
    <dgm:cxn modelId="{7878B4E1-D69C-4D5D-A926-9DA7ADCCA099}" type="presParOf" srcId="{E1434E82-0FA4-4C44-9885-6FE4A3565BAF}" destId="{0FF825B5-DF9A-4BF4-8B4C-A29B912B3692}"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30ABC6D-4CEF-4FF3-A454-1E761D4C6F33}"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E935E53-5430-49C6-880A-32D8724D42EB}">
      <dgm:prSet/>
      <dgm:spPr/>
      <dgm:t>
        <a:bodyPr/>
        <a:lstStyle/>
        <a:p>
          <a:r>
            <a:rPr lang="en-US"/>
            <a:t>Topic Interest is often related to the uniqueness of the speaker’s topic</a:t>
          </a:r>
        </a:p>
      </dgm:t>
    </dgm:pt>
    <dgm:pt modelId="{14F2483E-B6D5-466E-BE94-40F73E1116E7}" type="parTrans" cxnId="{5F31DF15-AA31-49F9-826B-55BBC5976371}">
      <dgm:prSet/>
      <dgm:spPr/>
      <dgm:t>
        <a:bodyPr/>
        <a:lstStyle/>
        <a:p>
          <a:endParaRPr lang="en-US"/>
        </a:p>
      </dgm:t>
    </dgm:pt>
    <dgm:pt modelId="{55C9C87C-CAA6-4901-A7EF-E89EE0A2543F}" type="sibTrans" cxnId="{5F31DF15-AA31-49F9-826B-55BBC5976371}">
      <dgm:prSet/>
      <dgm:spPr/>
      <dgm:t>
        <a:bodyPr/>
        <a:lstStyle/>
        <a:p>
          <a:endParaRPr lang="en-US"/>
        </a:p>
      </dgm:t>
    </dgm:pt>
    <dgm:pt modelId="{FD848D46-7D3F-4A7F-BD7F-F4A0EB0F2FF3}">
      <dgm:prSet/>
      <dgm:spPr/>
      <dgm:t>
        <a:bodyPr/>
        <a:lstStyle/>
        <a:p>
          <a:r>
            <a:rPr lang="en-US"/>
            <a:t>Topic Knowledge is the average amount of information a given audience knows about the presented topic</a:t>
          </a:r>
        </a:p>
      </dgm:t>
    </dgm:pt>
    <dgm:pt modelId="{1AA2EA12-F235-4CEB-8B9E-91E58FB646A2}" type="parTrans" cxnId="{379A8540-91D5-458F-9115-4CC8A5D5451F}">
      <dgm:prSet/>
      <dgm:spPr/>
      <dgm:t>
        <a:bodyPr/>
        <a:lstStyle/>
        <a:p>
          <a:endParaRPr lang="en-US"/>
        </a:p>
      </dgm:t>
    </dgm:pt>
    <dgm:pt modelId="{C85F96E9-E224-4CE4-A959-D2CBD83161FC}" type="sibTrans" cxnId="{379A8540-91D5-458F-9115-4CC8A5D5451F}">
      <dgm:prSet/>
      <dgm:spPr/>
      <dgm:t>
        <a:bodyPr/>
        <a:lstStyle/>
        <a:p>
          <a:endParaRPr lang="en-US"/>
        </a:p>
      </dgm:t>
    </dgm:pt>
    <dgm:pt modelId="{39EA10CF-1AE6-4931-939B-98700F605D4F}">
      <dgm:prSet/>
      <dgm:spPr/>
      <dgm:t>
        <a:bodyPr/>
        <a:lstStyle/>
        <a:p>
          <a:r>
            <a:rPr lang="en-US"/>
            <a:t>Faking knowledge can result in a loss of credibility</a:t>
          </a:r>
        </a:p>
      </dgm:t>
    </dgm:pt>
    <dgm:pt modelId="{ABAEBB16-08B4-411C-AADD-EE7C306192B1}" type="parTrans" cxnId="{9778AA6A-A4C8-4634-A53E-424F9939D9A1}">
      <dgm:prSet/>
      <dgm:spPr/>
      <dgm:t>
        <a:bodyPr/>
        <a:lstStyle/>
        <a:p>
          <a:endParaRPr lang="en-US"/>
        </a:p>
      </dgm:t>
    </dgm:pt>
    <dgm:pt modelId="{13DAB910-628A-4794-BE89-BC24B69899A6}" type="sibTrans" cxnId="{9778AA6A-A4C8-4634-A53E-424F9939D9A1}">
      <dgm:prSet/>
      <dgm:spPr/>
      <dgm:t>
        <a:bodyPr/>
        <a:lstStyle/>
        <a:p>
          <a:endParaRPr lang="en-US"/>
        </a:p>
      </dgm:t>
    </dgm:pt>
    <dgm:pt modelId="{94F9D306-54BC-4309-B411-C62715CABABA}" type="pres">
      <dgm:prSet presAssocID="{930ABC6D-4CEF-4FF3-A454-1E761D4C6F33}" presName="root" presStyleCnt="0">
        <dgm:presLayoutVars>
          <dgm:dir/>
          <dgm:resizeHandles val="exact"/>
        </dgm:presLayoutVars>
      </dgm:prSet>
      <dgm:spPr/>
    </dgm:pt>
    <dgm:pt modelId="{2C47004D-55C2-489F-84A6-ED04A53475A8}" type="pres">
      <dgm:prSet presAssocID="{6E935E53-5430-49C6-880A-32D8724D42EB}" presName="compNode" presStyleCnt="0"/>
      <dgm:spPr/>
    </dgm:pt>
    <dgm:pt modelId="{5EDB2E18-56BB-4050-B3D0-B5EA29E7C8AF}" type="pres">
      <dgm:prSet presAssocID="{6E935E53-5430-49C6-880A-32D8724D42EB}" presName="bgRect" presStyleLbl="bgShp" presStyleIdx="0" presStyleCnt="3"/>
      <dgm:spPr/>
    </dgm:pt>
    <dgm:pt modelId="{072496C8-5A9F-4110-A7AB-4F0AA1E1350F}" type="pres">
      <dgm:prSet presAssocID="{6E935E53-5430-49C6-880A-32D8724D42E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ecturer"/>
        </a:ext>
      </dgm:extLst>
    </dgm:pt>
    <dgm:pt modelId="{6CAFEE72-CE4F-41A0-9A74-BF5D90D54312}" type="pres">
      <dgm:prSet presAssocID="{6E935E53-5430-49C6-880A-32D8724D42EB}" presName="spaceRect" presStyleCnt="0"/>
      <dgm:spPr/>
    </dgm:pt>
    <dgm:pt modelId="{87671BEB-99EA-4B2E-A1AB-0F18BDAD405D}" type="pres">
      <dgm:prSet presAssocID="{6E935E53-5430-49C6-880A-32D8724D42EB}" presName="parTx" presStyleLbl="revTx" presStyleIdx="0" presStyleCnt="3">
        <dgm:presLayoutVars>
          <dgm:chMax val="0"/>
          <dgm:chPref val="0"/>
        </dgm:presLayoutVars>
      </dgm:prSet>
      <dgm:spPr/>
    </dgm:pt>
    <dgm:pt modelId="{5D246AB2-D69B-47C9-84E3-7DA39A81BC9F}" type="pres">
      <dgm:prSet presAssocID="{55C9C87C-CAA6-4901-A7EF-E89EE0A2543F}" presName="sibTrans" presStyleCnt="0"/>
      <dgm:spPr/>
    </dgm:pt>
    <dgm:pt modelId="{8870B8F0-81DE-478C-A7AD-68D77DFE46F3}" type="pres">
      <dgm:prSet presAssocID="{FD848D46-7D3F-4A7F-BD7F-F4A0EB0F2FF3}" presName="compNode" presStyleCnt="0"/>
      <dgm:spPr/>
    </dgm:pt>
    <dgm:pt modelId="{CBEA85C0-25FD-400F-80E2-8DB0C40D059D}" type="pres">
      <dgm:prSet presAssocID="{FD848D46-7D3F-4A7F-BD7F-F4A0EB0F2FF3}" presName="bgRect" presStyleLbl="bgShp" presStyleIdx="1" presStyleCnt="3"/>
      <dgm:spPr/>
    </dgm:pt>
    <dgm:pt modelId="{5938F51C-36E4-4F72-96FB-B5800D7EC0A8}" type="pres">
      <dgm:prSet presAssocID="{FD848D46-7D3F-4A7F-BD7F-F4A0EB0F2FF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a:ext>
      </dgm:extLst>
    </dgm:pt>
    <dgm:pt modelId="{B0581C7B-D771-44A7-954E-507ABC1AB759}" type="pres">
      <dgm:prSet presAssocID="{FD848D46-7D3F-4A7F-BD7F-F4A0EB0F2FF3}" presName="spaceRect" presStyleCnt="0"/>
      <dgm:spPr/>
    </dgm:pt>
    <dgm:pt modelId="{79F8C6FD-E378-42D6-93C9-8FCFB8CCF345}" type="pres">
      <dgm:prSet presAssocID="{FD848D46-7D3F-4A7F-BD7F-F4A0EB0F2FF3}" presName="parTx" presStyleLbl="revTx" presStyleIdx="1" presStyleCnt="3">
        <dgm:presLayoutVars>
          <dgm:chMax val="0"/>
          <dgm:chPref val="0"/>
        </dgm:presLayoutVars>
      </dgm:prSet>
      <dgm:spPr/>
    </dgm:pt>
    <dgm:pt modelId="{A99D71F5-17DD-4880-B861-4934A4047C1D}" type="pres">
      <dgm:prSet presAssocID="{C85F96E9-E224-4CE4-A959-D2CBD83161FC}" presName="sibTrans" presStyleCnt="0"/>
      <dgm:spPr/>
    </dgm:pt>
    <dgm:pt modelId="{719438F2-F573-448F-BD31-827A188A0A86}" type="pres">
      <dgm:prSet presAssocID="{39EA10CF-1AE6-4931-939B-98700F605D4F}" presName="compNode" presStyleCnt="0"/>
      <dgm:spPr/>
    </dgm:pt>
    <dgm:pt modelId="{64B22043-7224-43EB-B064-EA31DA3D7503}" type="pres">
      <dgm:prSet presAssocID="{39EA10CF-1AE6-4931-939B-98700F605D4F}" presName="bgRect" presStyleLbl="bgShp" presStyleIdx="2" presStyleCnt="3"/>
      <dgm:spPr/>
    </dgm:pt>
    <dgm:pt modelId="{60777AB6-1B9C-43BC-9519-A04E205EDE65}" type="pres">
      <dgm:prSet presAssocID="{39EA10CF-1AE6-4931-939B-98700F605D4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6A162124-DC31-46DA-BB70-6BED4BF624A4}" type="pres">
      <dgm:prSet presAssocID="{39EA10CF-1AE6-4931-939B-98700F605D4F}" presName="spaceRect" presStyleCnt="0"/>
      <dgm:spPr/>
    </dgm:pt>
    <dgm:pt modelId="{9133B2DF-951F-4E8D-9081-A7EFFFB1453A}" type="pres">
      <dgm:prSet presAssocID="{39EA10CF-1AE6-4931-939B-98700F605D4F}" presName="parTx" presStyleLbl="revTx" presStyleIdx="2" presStyleCnt="3">
        <dgm:presLayoutVars>
          <dgm:chMax val="0"/>
          <dgm:chPref val="0"/>
        </dgm:presLayoutVars>
      </dgm:prSet>
      <dgm:spPr/>
    </dgm:pt>
  </dgm:ptLst>
  <dgm:cxnLst>
    <dgm:cxn modelId="{2F8C8809-EEA6-4F0D-8172-31CA4F2D8107}" type="presOf" srcId="{FD848D46-7D3F-4A7F-BD7F-F4A0EB0F2FF3}" destId="{79F8C6FD-E378-42D6-93C9-8FCFB8CCF345}" srcOrd="0" destOrd="0" presId="urn:microsoft.com/office/officeart/2018/2/layout/IconVerticalSolidList"/>
    <dgm:cxn modelId="{5F31DF15-AA31-49F9-826B-55BBC5976371}" srcId="{930ABC6D-4CEF-4FF3-A454-1E761D4C6F33}" destId="{6E935E53-5430-49C6-880A-32D8724D42EB}" srcOrd="0" destOrd="0" parTransId="{14F2483E-B6D5-466E-BE94-40F73E1116E7}" sibTransId="{55C9C87C-CAA6-4901-A7EF-E89EE0A2543F}"/>
    <dgm:cxn modelId="{379A8540-91D5-458F-9115-4CC8A5D5451F}" srcId="{930ABC6D-4CEF-4FF3-A454-1E761D4C6F33}" destId="{FD848D46-7D3F-4A7F-BD7F-F4A0EB0F2FF3}" srcOrd="1" destOrd="0" parTransId="{1AA2EA12-F235-4CEB-8B9E-91E58FB646A2}" sibTransId="{C85F96E9-E224-4CE4-A959-D2CBD83161FC}"/>
    <dgm:cxn modelId="{9778AA6A-A4C8-4634-A53E-424F9939D9A1}" srcId="{930ABC6D-4CEF-4FF3-A454-1E761D4C6F33}" destId="{39EA10CF-1AE6-4931-939B-98700F605D4F}" srcOrd="2" destOrd="0" parTransId="{ABAEBB16-08B4-411C-AADD-EE7C306192B1}" sibTransId="{13DAB910-628A-4794-BE89-BC24B69899A6}"/>
    <dgm:cxn modelId="{4B774F77-77A8-4DFA-B8CD-6FB7670C6F35}" type="presOf" srcId="{930ABC6D-4CEF-4FF3-A454-1E761D4C6F33}" destId="{94F9D306-54BC-4309-B411-C62715CABABA}" srcOrd="0" destOrd="0" presId="urn:microsoft.com/office/officeart/2018/2/layout/IconVerticalSolidList"/>
    <dgm:cxn modelId="{9992DACC-0A33-4D44-A381-90F16524C4D0}" type="presOf" srcId="{39EA10CF-1AE6-4931-939B-98700F605D4F}" destId="{9133B2DF-951F-4E8D-9081-A7EFFFB1453A}" srcOrd="0" destOrd="0" presId="urn:microsoft.com/office/officeart/2018/2/layout/IconVerticalSolidList"/>
    <dgm:cxn modelId="{D32713FE-6938-4052-BB7A-E3AF52A38F04}" type="presOf" srcId="{6E935E53-5430-49C6-880A-32D8724D42EB}" destId="{87671BEB-99EA-4B2E-A1AB-0F18BDAD405D}" srcOrd="0" destOrd="0" presId="urn:microsoft.com/office/officeart/2018/2/layout/IconVerticalSolidList"/>
    <dgm:cxn modelId="{BA6AB68B-8BAA-48EB-ACD6-BE8DF54C0B5B}" type="presParOf" srcId="{94F9D306-54BC-4309-B411-C62715CABABA}" destId="{2C47004D-55C2-489F-84A6-ED04A53475A8}" srcOrd="0" destOrd="0" presId="urn:microsoft.com/office/officeart/2018/2/layout/IconVerticalSolidList"/>
    <dgm:cxn modelId="{C985DB62-D42E-407B-89E9-E95BB9E92ACC}" type="presParOf" srcId="{2C47004D-55C2-489F-84A6-ED04A53475A8}" destId="{5EDB2E18-56BB-4050-B3D0-B5EA29E7C8AF}" srcOrd="0" destOrd="0" presId="urn:microsoft.com/office/officeart/2018/2/layout/IconVerticalSolidList"/>
    <dgm:cxn modelId="{FA34FF12-BCA3-4A69-9821-874CCA119530}" type="presParOf" srcId="{2C47004D-55C2-489F-84A6-ED04A53475A8}" destId="{072496C8-5A9F-4110-A7AB-4F0AA1E1350F}" srcOrd="1" destOrd="0" presId="urn:microsoft.com/office/officeart/2018/2/layout/IconVerticalSolidList"/>
    <dgm:cxn modelId="{091D956E-C64D-4BAB-BD9A-304C5B123F42}" type="presParOf" srcId="{2C47004D-55C2-489F-84A6-ED04A53475A8}" destId="{6CAFEE72-CE4F-41A0-9A74-BF5D90D54312}" srcOrd="2" destOrd="0" presId="urn:microsoft.com/office/officeart/2018/2/layout/IconVerticalSolidList"/>
    <dgm:cxn modelId="{3603BAED-F4F6-4F58-A354-4D63CA4376C9}" type="presParOf" srcId="{2C47004D-55C2-489F-84A6-ED04A53475A8}" destId="{87671BEB-99EA-4B2E-A1AB-0F18BDAD405D}" srcOrd="3" destOrd="0" presId="urn:microsoft.com/office/officeart/2018/2/layout/IconVerticalSolidList"/>
    <dgm:cxn modelId="{08514577-AC10-42D5-BD80-A0370DC9BA2B}" type="presParOf" srcId="{94F9D306-54BC-4309-B411-C62715CABABA}" destId="{5D246AB2-D69B-47C9-84E3-7DA39A81BC9F}" srcOrd="1" destOrd="0" presId="urn:microsoft.com/office/officeart/2018/2/layout/IconVerticalSolidList"/>
    <dgm:cxn modelId="{BC95D2B1-8D90-4298-B6B8-CD0639EE4631}" type="presParOf" srcId="{94F9D306-54BC-4309-B411-C62715CABABA}" destId="{8870B8F0-81DE-478C-A7AD-68D77DFE46F3}" srcOrd="2" destOrd="0" presId="urn:microsoft.com/office/officeart/2018/2/layout/IconVerticalSolidList"/>
    <dgm:cxn modelId="{16FAB704-2DD8-46D6-9ED1-95905E755BA8}" type="presParOf" srcId="{8870B8F0-81DE-478C-A7AD-68D77DFE46F3}" destId="{CBEA85C0-25FD-400F-80E2-8DB0C40D059D}" srcOrd="0" destOrd="0" presId="urn:microsoft.com/office/officeart/2018/2/layout/IconVerticalSolidList"/>
    <dgm:cxn modelId="{25DB14FE-0F3E-4F2F-AB4A-804A2393DAF5}" type="presParOf" srcId="{8870B8F0-81DE-478C-A7AD-68D77DFE46F3}" destId="{5938F51C-36E4-4F72-96FB-B5800D7EC0A8}" srcOrd="1" destOrd="0" presId="urn:microsoft.com/office/officeart/2018/2/layout/IconVerticalSolidList"/>
    <dgm:cxn modelId="{D139592F-B7A9-4E2C-A77F-14F695794B94}" type="presParOf" srcId="{8870B8F0-81DE-478C-A7AD-68D77DFE46F3}" destId="{B0581C7B-D771-44A7-954E-507ABC1AB759}" srcOrd="2" destOrd="0" presId="urn:microsoft.com/office/officeart/2018/2/layout/IconVerticalSolidList"/>
    <dgm:cxn modelId="{AD7299AB-7C7E-4719-A6F2-8CB859A64AE8}" type="presParOf" srcId="{8870B8F0-81DE-478C-A7AD-68D77DFE46F3}" destId="{79F8C6FD-E378-42D6-93C9-8FCFB8CCF345}" srcOrd="3" destOrd="0" presId="urn:microsoft.com/office/officeart/2018/2/layout/IconVerticalSolidList"/>
    <dgm:cxn modelId="{AEEE7399-2AC6-4ACA-9652-1D724428F64E}" type="presParOf" srcId="{94F9D306-54BC-4309-B411-C62715CABABA}" destId="{A99D71F5-17DD-4880-B861-4934A4047C1D}" srcOrd="3" destOrd="0" presId="urn:microsoft.com/office/officeart/2018/2/layout/IconVerticalSolidList"/>
    <dgm:cxn modelId="{7893A3C8-7E71-41F9-B460-4D75A9D80BD4}" type="presParOf" srcId="{94F9D306-54BC-4309-B411-C62715CABABA}" destId="{719438F2-F573-448F-BD31-827A188A0A86}" srcOrd="4" destOrd="0" presId="urn:microsoft.com/office/officeart/2018/2/layout/IconVerticalSolidList"/>
    <dgm:cxn modelId="{9117152E-5E21-4D1D-86A2-E7FF764F72A7}" type="presParOf" srcId="{719438F2-F573-448F-BD31-827A188A0A86}" destId="{64B22043-7224-43EB-B064-EA31DA3D7503}" srcOrd="0" destOrd="0" presId="urn:microsoft.com/office/officeart/2018/2/layout/IconVerticalSolidList"/>
    <dgm:cxn modelId="{A42BBA97-6F06-43C6-ADA6-F456A48DF848}" type="presParOf" srcId="{719438F2-F573-448F-BD31-827A188A0A86}" destId="{60777AB6-1B9C-43BC-9519-A04E205EDE65}" srcOrd="1" destOrd="0" presId="urn:microsoft.com/office/officeart/2018/2/layout/IconVerticalSolidList"/>
    <dgm:cxn modelId="{5EB90380-BEAF-4013-A0CC-C99A8B11CF55}" type="presParOf" srcId="{719438F2-F573-448F-BD31-827A188A0A86}" destId="{6A162124-DC31-46DA-BB70-6BED4BF624A4}" srcOrd="2" destOrd="0" presId="urn:microsoft.com/office/officeart/2018/2/layout/IconVerticalSolidList"/>
    <dgm:cxn modelId="{7F1371DF-F7C5-4772-B347-851F7E5C1117}" type="presParOf" srcId="{719438F2-F573-448F-BD31-827A188A0A86}" destId="{9133B2DF-951F-4E8D-9081-A7EFFFB1453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275C83B-D805-4843-95C2-3B0F63BE18D9}" type="doc">
      <dgm:prSet loTypeId="urn:microsoft.com/office/officeart/2016/7/layout/VerticalSolidActionList" loCatId="List" qsTypeId="urn:microsoft.com/office/officeart/2005/8/quickstyle/simple1" qsCatId="simple" csTypeId="urn:microsoft.com/office/officeart/2005/8/colors/colorful4" csCatId="colorful" phldr="1"/>
      <dgm:spPr/>
      <dgm:t>
        <a:bodyPr/>
        <a:lstStyle/>
        <a:p>
          <a:endParaRPr lang="en-US"/>
        </a:p>
      </dgm:t>
    </dgm:pt>
    <dgm:pt modelId="{D5535BE1-4D0D-4255-AB3E-3B6A75B5DB52}">
      <dgm:prSet/>
      <dgm:spPr/>
      <dgm:t>
        <a:bodyPr/>
        <a:lstStyle/>
        <a:p>
          <a:r>
            <a:rPr lang="en-US" dirty="0"/>
            <a:t>Understand</a:t>
          </a:r>
        </a:p>
      </dgm:t>
    </dgm:pt>
    <dgm:pt modelId="{39EE7CA8-8ADF-4908-ACA9-8257DCAAA534}" type="parTrans" cxnId="{BC300AFD-008B-49A9-AE21-5B5BCE3599DD}">
      <dgm:prSet/>
      <dgm:spPr/>
      <dgm:t>
        <a:bodyPr/>
        <a:lstStyle/>
        <a:p>
          <a:endParaRPr lang="en-US"/>
        </a:p>
      </dgm:t>
    </dgm:pt>
    <dgm:pt modelId="{60D3753E-B92E-4AA5-AAA6-F0ED0137D6A8}" type="sibTrans" cxnId="{BC300AFD-008B-49A9-AE21-5B5BCE3599DD}">
      <dgm:prSet/>
      <dgm:spPr/>
      <dgm:t>
        <a:bodyPr/>
        <a:lstStyle/>
        <a:p>
          <a:endParaRPr lang="en-US"/>
        </a:p>
      </dgm:t>
    </dgm:pt>
    <dgm:pt modelId="{A6A31441-6A74-4EB5-9823-F57D77D35128}">
      <dgm:prSet/>
      <dgm:spPr/>
      <dgm:t>
        <a:bodyPr/>
        <a:lstStyle/>
        <a:p>
          <a:r>
            <a:rPr lang="en-US"/>
            <a:t>Understand the overlap between writing and public speaking</a:t>
          </a:r>
        </a:p>
      </dgm:t>
    </dgm:pt>
    <dgm:pt modelId="{71008B74-50EE-411B-9222-856149D9F622}" type="parTrans" cxnId="{BB91B16A-2525-4727-A55F-0EFE8D17C2A2}">
      <dgm:prSet/>
      <dgm:spPr/>
      <dgm:t>
        <a:bodyPr/>
        <a:lstStyle/>
        <a:p>
          <a:endParaRPr lang="en-US"/>
        </a:p>
      </dgm:t>
    </dgm:pt>
    <dgm:pt modelId="{A9410DD3-3FC7-467D-B756-7516105B612B}" type="sibTrans" cxnId="{BB91B16A-2525-4727-A55F-0EFE8D17C2A2}">
      <dgm:prSet/>
      <dgm:spPr/>
      <dgm:t>
        <a:bodyPr/>
        <a:lstStyle/>
        <a:p>
          <a:endParaRPr lang="en-US"/>
        </a:p>
      </dgm:t>
    </dgm:pt>
    <dgm:pt modelId="{F2C26420-7BF0-411E-A5C0-5F93D34B2834}">
      <dgm:prSet/>
      <dgm:spPr/>
      <dgm:t>
        <a:bodyPr/>
        <a:lstStyle/>
        <a:p>
          <a:r>
            <a:rPr lang="en-US" dirty="0"/>
            <a:t>Know</a:t>
          </a:r>
        </a:p>
      </dgm:t>
    </dgm:pt>
    <dgm:pt modelId="{329DBE31-7D63-4478-8D7F-22BA8EBC0151}" type="parTrans" cxnId="{64CEE18A-B920-4FD0-AB23-433EC5DC93BB}">
      <dgm:prSet/>
      <dgm:spPr/>
      <dgm:t>
        <a:bodyPr/>
        <a:lstStyle/>
        <a:p>
          <a:endParaRPr lang="en-US"/>
        </a:p>
      </dgm:t>
    </dgm:pt>
    <dgm:pt modelId="{56FC0114-1BF6-4CF2-AB9A-0CBC40D1DCD5}" type="sibTrans" cxnId="{64CEE18A-B920-4FD0-AB23-433EC5DC93BB}">
      <dgm:prSet/>
      <dgm:spPr/>
      <dgm:t>
        <a:bodyPr/>
        <a:lstStyle/>
        <a:p>
          <a:endParaRPr lang="en-US"/>
        </a:p>
      </dgm:t>
    </dgm:pt>
    <dgm:pt modelId="{7A3E99B6-69EE-400B-8B01-8D1B78B51123}">
      <dgm:prSet/>
      <dgm:spPr/>
      <dgm:t>
        <a:bodyPr/>
        <a:lstStyle/>
        <a:p>
          <a:r>
            <a:rPr lang="en-US" dirty="0"/>
            <a:t>Know the three methods of audience analysis</a:t>
          </a:r>
        </a:p>
      </dgm:t>
    </dgm:pt>
    <dgm:pt modelId="{33848EA9-095C-4B37-8337-333CCC594371}" type="parTrans" cxnId="{3ED1435E-0F30-4430-B820-E40FE9728210}">
      <dgm:prSet/>
      <dgm:spPr/>
      <dgm:t>
        <a:bodyPr/>
        <a:lstStyle/>
        <a:p>
          <a:endParaRPr lang="en-US"/>
        </a:p>
      </dgm:t>
    </dgm:pt>
    <dgm:pt modelId="{5DC88E75-3E72-43E9-BD1E-68567219B4D5}" type="sibTrans" cxnId="{3ED1435E-0F30-4430-B820-E40FE9728210}">
      <dgm:prSet/>
      <dgm:spPr/>
      <dgm:t>
        <a:bodyPr/>
        <a:lstStyle/>
        <a:p>
          <a:endParaRPr lang="en-US"/>
        </a:p>
      </dgm:t>
    </dgm:pt>
    <dgm:pt modelId="{CC8F0E56-66EF-425F-8589-49B2F8DB9A73}">
      <dgm:prSet/>
      <dgm:spPr/>
      <dgm:t>
        <a:bodyPr/>
        <a:lstStyle/>
        <a:p>
          <a:r>
            <a:rPr lang="en-US"/>
            <a:t>Distinguish</a:t>
          </a:r>
        </a:p>
      </dgm:t>
    </dgm:pt>
    <dgm:pt modelId="{F1DE22CC-B22B-4A21-984B-7677936FD9FF}" type="parTrans" cxnId="{B8103BCC-73FE-43AE-B6ED-B86ABEC910A1}">
      <dgm:prSet/>
      <dgm:spPr/>
      <dgm:t>
        <a:bodyPr/>
        <a:lstStyle/>
        <a:p>
          <a:endParaRPr lang="en-US"/>
        </a:p>
      </dgm:t>
    </dgm:pt>
    <dgm:pt modelId="{76DA5070-7A3D-4493-969F-500C174CED81}" type="sibTrans" cxnId="{B8103BCC-73FE-43AE-B6ED-B86ABEC910A1}">
      <dgm:prSet/>
      <dgm:spPr/>
      <dgm:t>
        <a:bodyPr/>
        <a:lstStyle/>
        <a:p>
          <a:endParaRPr lang="en-US"/>
        </a:p>
      </dgm:t>
    </dgm:pt>
    <dgm:pt modelId="{0C39E61E-8A52-4ABC-8D85-783FD1DF2758}">
      <dgm:prSet/>
      <dgm:spPr/>
      <dgm:t>
        <a:bodyPr/>
        <a:lstStyle/>
        <a:p>
          <a:r>
            <a:rPr lang="en-US" dirty="0"/>
            <a:t>Distinguish between the five categories of audience analysis</a:t>
          </a:r>
        </a:p>
      </dgm:t>
    </dgm:pt>
    <dgm:pt modelId="{E5EB3F92-B683-4590-8BD6-9EC4364FE216}" type="parTrans" cxnId="{9CE0BA4E-69D1-4925-AAE8-8B474E91CFAB}">
      <dgm:prSet/>
      <dgm:spPr/>
      <dgm:t>
        <a:bodyPr/>
        <a:lstStyle/>
        <a:p>
          <a:endParaRPr lang="en-US"/>
        </a:p>
      </dgm:t>
    </dgm:pt>
    <dgm:pt modelId="{9DD717F3-3196-4981-A55B-E7F90C1EB6F0}" type="sibTrans" cxnId="{9CE0BA4E-69D1-4925-AAE8-8B474E91CFAB}">
      <dgm:prSet/>
      <dgm:spPr/>
      <dgm:t>
        <a:bodyPr/>
        <a:lstStyle/>
        <a:p>
          <a:endParaRPr lang="en-US"/>
        </a:p>
      </dgm:t>
    </dgm:pt>
    <dgm:pt modelId="{B67F244A-F055-4217-8F8D-2E8000D7306D}">
      <dgm:prSet/>
      <dgm:spPr/>
      <dgm:t>
        <a:bodyPr/>
        <a:lstStyle/>
        <a:p>
          <a:r>
            <a:rPr lang="en-US"/>
            <a:t>Recognize</a:t>
          </a:r>
        </a:p>
      </dgm:t>
    </dgm:pt>
    <dgm:pt modelId="{139BC020-1C32-46C0-9F86-C6F7106E6123}" type="parTrans" cxnId="{7051941E-CD35-4593-9524-A4143E86E14B}">
      <dgm:prSet/>
      <dgm:spPr/>
      <dgm:t>
        <a:bodyPr/>
        <a:lstStyle/>
        <a:p>
          <a:endParaRPr lang="en-US"/>
        </a:p>
      </dgm:t>
    </dgm:pt>
    <dgm:pt modelId="{456B0890-A3C0-4513-8205-DDB625F7738B}" type="sibTrans" cxnId="{7051941E-CD35-4593-9524-A4143E86E14B}">
      <dgm:prSet/>
      <dgm:spPr/>
      <dgm:t>
        <a:bodyPr/>
        <a:lstStyle/>
        <a:p>
          <a:endParaRPr lang="en-US"/>
        </a:p>
      </dgm:t>
    </dgm:pt>
    <dgm:pt modelId="{DB492C10-1367-4CD3-9B3E-E39B704063C0}">
      <dgm:prSet/>
      <dgm:spPr/>
      <dgm:t>
        <a:bodyPr/>
        <a:lstStyle/>
        <a:p>
          <a:r>
            <a:rPr lang="en-US"/>
            <a:t>Recognize the difference between beliefs, attitudes, and values</a:t>
          </a:r>
        </a:p>
      </dgm:t>
    </dgm:pt>
    <dgm:pt modelId="{D9B0392A-9B41-4552-B11C-0CC8514E4FA9}" type="parTrans" cxnId="{94E55766-9387-4974-910D-52E08B97B1A5}">
      <dgm:prSet/>
      <dgm:spPr/>
      <dgm:t>
        <a:bodyPr/>
        <a:lstStyle/>
        <a:p>
          <a:endParaRPr lang="en-US"/>
        </a:p>
      </dgm:t>
    </dgm:pt>
    <dgm:pt modelId="{2A683901-DF38-4BE0-8BCD-87DCCBED69B6}" type="sibTrans" cxnId="{94E55766-9387-4974-910D-52E08B97B1A5}">
      <dgm:prSet/>
      <dgm:spPr/>
      <dgm:t>
        <a:bodyPr/>
        <a:lstStyle/>
        <a:p>
          <a:endParaRPr lang="en-US"/>
        </a:p>
      </dgm:t>
    </dgm:pt>
    <dgm:pt modelId="{724772BE-E016-45EB-A916-57CD84B8F707}">
      <dgm:prSet/>
      <dgm:spPr/>
      <dgm:t>
        <a:bodyPr/>
        <a:lstStyle/>
        <a:p>
          <a:r>
            <a:rPr lang="en-US"/>
            <a:t>Apply</a:t>
          </a:r>
        </a:p>
      </dgm:t>
    </dgm:pt>
    <dgm:pt modelId="{BC475C0A-8344-4832-986B-B655894F03AD}" type="parTrans" cxnId="{DCADC4D0-183A-4C18-8B66-E05E2634CA80}">
      <dgm:prSet/>
      <dgm:spPr/>
      <dgm:t>
        <a:bodyPr/>
        <a:lstStyle/>
        <a:p>
          <a:endParaRPr lang="en-US"/>
        </a:p>
      </dgm:t>
    </dgm:pt>
    <dgm:pt modelId="{A6468B22-3197-49F3-B7B0-B97AF9919B35}" type="sibTrans" cxnId="{DCADC4D0-183A-4C18-8B66-E05E2634CA80}">
      <dgm:prSet/>
      <dgm:spPr/>
      <dgm:t>
        <a:bodyPr/>
        <a:lstStyle/>
        <a:p>
          <a:endParaRPr lang="en-US"/>
        </a:p>
      </dgm:t>
    </dgm:pt>
    <dgm:pt modelId="{E0CF5041-7138-48E3-882C-42BFCABC396C}">
      <dgm:prSet/>
      <dgm:spPr/>
      <dgm:t>
        <a:bodyPr/>
        <a:lstStyle/>
        <a:p>
          <a:r>
            <a:rPr lang="en-US"/>
            <a:t>Apply the rhetorical devices to appeal to a target audience</a:t>
          </a:r>
        </a:p>
      </dgm:t>
    </dgm:pt>
    <dgm:pt modelId="{6F7EF6D0-E668-4020-B9E4-5B506AACFFB6}" type="parTrans" cxnId="{2DCB87B3-CA07-401C-86B6-05EB97F37D00}">
      <dgm:prSet/>
      <dgm:spPr/>
      <dgm:t>
        <a:bodyPr/>
        <a:lstStyle/>
        <a:p>
          <a:endParaRPr lang="en-US"/>
        </a:p>
      </dgm:t>
    </dgm:pt>
    <dgm:pt modelId="{E6385AF7-FB94-4A3B-ADCC-125FB6630C88}" type="sibTrans" cxnId="{2DCB87B3-CA07-401C-86B6-05EB97F37D00}">
      <dgm:prSet/>
      <dgm:spPr/>
      <dgm:t>
        <a:bodyPr/>
        <a:lstStyle/>
        <a:p>
          <a:endParaRPr lang="en-US"/>
        </a:p>
      </dgm:t>
    </dgm:pt>
    <dgm:pt modelId="{05488D9C-605D-459D-A1E7-00DAE9577569}">
      <dgm:prSet/>
      <dgm:spPr/>
      <dgm:t>
        <a:bodyPr/>
        <a:lstStyle/>
        <a:p>
          <a:r>
            <a:rPr lang="en-US" dirty="0"/>
            <a:t>Identify</a:t>
          </a:r>
        </a:p>
      </dgm:t>
    </dgm:pt>
    <dgm:pt modelId="{0D4864DD-4A33-4B29-BE71-6ED3CE374C31}" type="parTrans" cxnId="{22395CE8-DC5D-49E0-926C-65F0A5831AC7}">
      <dgm:prSet/>
      <dgm:spPr/>
      <dgm:t>
        <a:bodyPr/>
        <a:lstStyle/>
        <a:p>
          <a:endParaRPr lang="en-US"/>
        </a:p>
      </dgm:t>
    </dgm:pt>
    <dgm:pt modelId="{7AEA0E9B-D0D8-41CC-99FB-B16238946E85}" type="sibTrans" cxnId="{22395CE8-DC5D-49E0-926C-65F0A5831AC7}">
      <dgm:prSet/>
      <dgm:spPr/>
      <dgm:t>
        <a:bodyPr/>
        <a:lstStyle/>
        <a:p>
          <a:endParaRPr lang="en-US"/>
        </a:p>
      </dgm:t>
    </dgm:pt>
    <dgm:pt modelId="{6F11208D-FA47-44B1-B0F0-2E429124B8DB}">
      <dgm:prSet/>
      <dgm:spPr/>
      <dgm:t>
        <a:bodyPr/>
        <a:lstStyle/>
        <a:p>
          <a:r>
            <a:rPr lang="en-US" dirty="0"/>
            <a:t>Identify techniques for analyzing a target audience</a:t>
          </a:r>
        </a:p>
      </dgm:t>
    </dgm:pt>
    <dgm:pt modelId="{2F6C1A74-6FFF-4248-8177-E9F3725AAD91}" type="parTrans" cxnId="{2B7846F8-C605-4E77-A208-9748C58C57CB}">
      <dgm:prSet/>
      <dgm:spPr/>
      <dgm:t>
        <a:bodyPr/>
        <a:lstStyle/>
        <a:p>
          <a:endParaRPr lang="en-US"/>
        </a:p>
      </dgm:t>
    </dgm:pt>
    <dgm:pt modelId="{9BA1E8B0-0AB5-48E0-9744-ED5C18831606}" type="sibTrans" cxnId="{2B7846F8-C605-4E77-A208-9748C58C57CB}">
      <dgm:prSet/>
      <dgm:spPr/>
      <dgm:t>
        <a:bodyPr/>
        <a:lstStyle/>
        <a:p>
          <a:endParaRPr lang="en-US"/>
        </a:p>
      </dgm:t>
    </dgm:pt>
    <dgm:pt modelId="{A2CA03F9-D51B-46F8-8479-8D07B4D48EC2}" type="pres">
      <dgm:prSet presAssocID="{4275C83B-D805-4843-95C2-3B0F63BE18D9}" presName="Name0" presStyleCnt="0">
        <dgm:presLayoutVars>
          <dgm:dir/>
          <dgm:animLvl val="lvl"/>
          <dgm:resizeHandles val="exact"/>
        </dgm:presLayoutVars>
      </dgm:prSet>
      <dgm:spPr/>
    </dgm:pt>
    <dgm:pt modelId="{09CCF350-5A51-4336-BE3A-ED7BE1619310}" type="pres">
      <dgm:prSet presAssocID="{D5535BE1-4D0D-4255-AB3E-3B6A75B5DB52}" presName="linNode" presStyleCnt="0"/>
      <dgm:spPr/>
    </dgm:pt>
    <dgm:pt modelId="{4541AB00-7CAC-4A2A-B164-40CCDFCAFFB4}" type="pres">
      <dgm:prSet presAssocID="{D5535BE1-4D0D-4255-AB3E-3B6A75B5DB52}" presName="parentText" presStyleLbl="alignNode1" presStyleIdx="0" presStyleCnt="6">
        <dgm:presLayoutVars>
          <dgm:chMax val="1"/>
          <dgm:bulletEnabled/>
        </dgm:presLayoutVars>
      </dgm:prSet>
      <dgm:spPr/>
    </dgm:pt>
    <dgm:pt modelId="{E78459C5-ED7E-4795-80EE-D0673787F674}" type="pres">
      <dgm:prSet presAssocID="{D5535BE1-4D0D-4255-AB3E-3B6A75B5DB52}" presName="descendantText" presStyleLbl="alignAccFollowNode1" presStyleIdx="0" presStyleCnt="6">
        <dgm:presLayoutVars>
          <dgm:bulletEnabled/>
        </dgm:presLayoutVars>
      </dgm:prSet>
      <dgm:spPr/>
    </dgm:pt>
    <dgm:pt modelId="{C26E7D55-0237-494A-9553-3A211E0C89AB}" type="pres">
      <dgm:prSet presAssocID="{60D3753E-B92E-4AA5-AAA6-F0ED0137D6A8}" presName="sp" presStyleCnt="0"/>
      <dgm:spPr/>
    </dgm:pt>
    <dgm:pt modelId="{F06B95EB-44C0-4D75-BA97-951F0B773C0A}" type="pres">
      <dgm:prSet presAssocID="{F2C26420-7BF0-411E-A5C0-5F93D34B2834}" presName="linNode" presStyleCnt="0"/>
      <dgm:spPr/>
    </dgm:pt>
    <dgm:pt modelId="{7BCED6F0-F26F-48AF-9C8E-A3AA19D9175B}" type="pres">
      <dgm:prSet presAssocID="{F2C26420-7BF0-411E-A5C0-5F93D34B2834}" presName="parentText" presStyleLbl="alignNode1" presStyleIdx="1" presStyleCnt="6">
        <dgm:presLayoutVars>
          <dgm:chMax val="1"/>
          <dgm:bulletEnabled/>
        </dgm:presLayoutVars>
      </dgm:prSet>
      <dgm:spPr/>
    </dgm:pt>
    <dgm:pt modelId="{1BDF3146-7DF2-417C-82D6-C7B91B0F266D}" type="pres">
      <dgm:prSet presAssocID="{F2C26420-7BF0-411E-A5C0-5F93D34B2834}" presName="descendantText" presStyleLbl="alignAccFollowNode1" presStyleIdx="1" presStyleCnt="6">
        <dgm:presLayoutVars>
          <dgm:bulletEnabled/>
        </dgm:presLayoutVars>
      </dgm:prSet>
      <dgm:spPr/>
    </dgm:pt>
    <dgm:pt modelId="{CF75E30A-FE88-446B-A516-28CF0652E77C}" type="pres">
      <dgm:prSet presAssocID="{56FC0114-1BF6-4CF2-AB9A-0CBC40D1DCD5}" presName="sp" presStyleCnt="0"/>
      <dgm:spPr/>
    </dgm:pt>
    <dgm:pt modelId="{EF4F2714-BFC9-4879-9E40-3F0291AAAF48}" type="pres">
      <dgm:prSet presAssocID="{05488D9C-605D-459D-A1E7-00DAE9577569}" presName="linNode" presStyleCnt="0"/>
      <dgm:spPr/>
    </dgm:pt>
    <dgm:pt modelId="{5A70351E-1781-42A2-A49E-FCE757AB8C0A}" type="pres">
      <dgm:prSet presAssocID="{05488D9C-605D-459D-A1E7-00DAE9577569}" presName="parentText" presStyleLbl="alignNode1" presStyleIdx="2" presStyleCnt="6">
        <dgm:presLayoutVars>
          <dgm:chMax val="1"/>
          <dgm:bulletEnabled/>
        </dgm:presLayoutVars>
      </dgm:prSet>
      <dgm:spPr/>
    </dgm:pt>
    <dgm:pt modelId="{A0D55BE8-069E-4DDA-8FBD-D2A31DD13E45}" type="pres">
      <dgm:prSet presAssocID="{05488D9C-605D-459D-A1E7-00DAE9577569}" presName="descendantText" presStyleLbl="alignAccFollowNode1" presStyleIdx="2" presStyleCnt="6">
        <dgm:presLayoutVars>
          <dgm:bulletEnabled/>
        </dgm:presLayoutVars>
      </dgm:prSet>
      <dgm:spPr/>
    </dgm:pt>
    <dgm:pt modelId="{87E61B25-FE0F-4DFA-AA28-6F0EC131592D}" type="pres">
      <dgm:prSet presAssocID="{7AEA0E9B-D0D8-41CC-99FB-B16238946E85}" presName="sp" presStyleCnt="0"/>
      <dgm:spPr/>
    </dgm:pt>
    <dgm:pt modelId="{6E1374AC-0B60-4F9F-BDE7-1808BAA35DB6}" type="pres">
      <dgm:prSet presAssocID="{CC8F0E56-66EF-425F-8589-49B2F8DB9A73}" presName="linNode" presStyleCnt="0"/>
      <dgm:spPr/>
    </dgm:pt>
    <dgm:pt modelId="{3021D386-110D-4372-9F52-0DA61A1F0ADC}" type="pres">
      <dgm:prSet presAssocID="{CC8F0E56-66EF-425F-8589-49B2F8DB9A73}" presName="parentText" presStyleLbl="alignNode1" presStyleIdx="3" presStyleCnt="6">
        <dgm:presLayoutVars>
          <dgm:chMax val="1"/>
          <dgm:bulletEnabled/>
        </dgm:presLayoutVars>
      </dgm:prSet>
      <dgm:spPr/>
    </dgm:pt>
    <dgm:pt modelId="{39B31A44-A1BD-4D7F-8FB9-58BB9ADFE2D0}" type="pres">
      <dgm:prSet presAssocID="{CC8F0E56-66EF-425F-8589-49B2F8DB9A73}" presName="descendantText" presStyleLbl="alignAccFollowNode1" presStyleIdx="3" presStyleCnt="6">
        <dgm:presLayoutVars>
          <dgm:bulletEnabled/>
        </dgm:presLayoutVars>
      </dgm:prSet>
      <dgm:spPr/>
    </dgm:pt>
    <dgm:pt modelId="{FEEC43C8-5D1A-401B-97F2-830C620A4CFA}" type="pres">
      <dgm:prSet presAssocID="{76DA5070-7A3D-4493-969F-500C174CED81}" presName="sp" presStyleCnt="0"/>
      <dgm:spPr/>
    </dgm:pt>
    <dgm:pt modelId="{2ACF8A08-ABFB-4866-8E65-CD760E87DA6B}" type="pres">
      <dgm:prSet presAssocID="{B67F244A-F055-4217-8F8D-2E8000D7306D}" presName="linNode" presStyleCnt="0"/>
      <dgm:spPr/>
    </dgm:pt>
    <dgm:pt modelId="{730BAA84-7981-4F52-A556-B42ED3AE6DEB}" type="pres">
      <dgm:prSet presAssocID="{B67F244A-F055-4217-8F8D-2E8000D7306D}" presName="parentText" presStyleLbl="alignNode1" presStyleIdx="4" presStyleCnt="6">
        <dgm:presLayoutVars>
          <dgm:chMax val="1"/>
          <dgm:bulletEnabled/>
        </dgm:presLayoutVars>
      </dgm:prSet>
      <dgm:spPr/>
    </dgm:pt>
    <dgm:pt modelId="{E203CB39-D928-4D63-B1B6-0EA55A1E3729}" type="pres">
      <dgm:prSet presAssocID="{B67F244A-F055-4217-8F8D-2E8000D7306D}" presName="descendantText" presStyleLbl="alignAccFollowNode1" presStyleIdx="4" presStyleCnt="6">
        <dgm:presLayoutVars>
          <dgm:bulletEnabled/>
        </dgm:presLayoutVars>
      </dgm:prSet>
      <dgm:spPr/>
    </dgm:pt>
    <dgm:pt modelId="{52AD12EA-6FF3-4F5E-AFBB-7A3FE43726F7}" type="pres">
      <dgm:prSet presAssocID="{456B0890-A3C0-4513-8205-DDB625F7738B}" presName="sp" presStyleCnt="0"/>
      <dgm:spPr/>
    </dgm:pt>
    <dgm:pt modelId="{C4B7458A-0CD4-4995-A68E-CDE6BA2C21B9}" type="pres">
      <dgm:prSet presAssocID="{724772BE-E016-45EB-A916-57CD84B8F707}" presName="linNode" presStyleCnt="0"/>
      <dgm:spPr/>
    </dgm:pt>
    <dgm:pt modelId="{5B77877A-893F-498F-91FC-844CE20CD87D}" type="pres">
      <dgm:prSet presAssocID="{724772BE-E016-45EB-A916-57CD84B8F707}" presName="parentText" presStyleLbl="alignNode1" presStyleIdx="5" presStyleCnt="6">
        <dgm:presLayoutVars>
          <dgm:chMax val="1"/>
          <dgm:bulletEnabled/>
        </dgm:presLayoutVars>
      </dgm:prSet>
      <dgm:spPr/>
    </dgm:pt>
    <dgm:pt modelId="{297BF218-EC18-4931-8174-CCB7942A3C38}" type="pres">
      <dgm:prSet presAssocID="{724772BE-E016-45EB-A916-57CD84B8F707}" presName="descendantText" presStyleLbl="alignAccFollowNode1" presStyleIdx="5" presStyleCnt="6">
        <dgm:presLayoutVars>
          <dgm:bulletEnabled/>
        </dgm:presLayoutVars>
      </dgm:prSet>
      <dgm:spPr/>
    </dgm:pt>
  </dgm:ptLst>
  <dgm:cxnLst>
    <dgm:cxn modelId="{E7CCC30F-D36C-41A8-80CF-7CD807807E93}" type="presOf" srcId="{0C39E61E-8A52-4ABC-8D85-783FD1DF2758}" destId="{39B31A44-A1BD-4D7F-8FB9-58BB9ADFE2D0}" srcOrd="0" destOrd="0" presId="urn:microsoft.com/office/officeart/2016/7/layout/VerticalSolidActionList"/>
    <dgm:cxn modelId="{62C81C17-9EAA-42E7-BB23-D957B0FF3153}" type="presOf" srcId="{7A3E99B6-69EE-400B-8B01-8D1B78B51123}" destId="{1BDF3146-7DF2-417C-82D6-C7B91B0F266D}" srcOrd="0" destOrd="0" presId="urn:microsoft.com/office/officeart/2016/7/layout/VerticalSolidActionList"/>
    <dgm:cxn modelId="{7051941E-CD35-4593-9524-A4143E86E14B}" srcId="{4275C83B-D805-4843-95C2-3B0F63BE18D9}" destId="{B67F244A-F055-4217-8F8D-2E8000D7306D}" srcOrd="4" destOrd="0" parTransId="{139BC020-1C32-46C0-9F86-C6F7106E6123}" sibTransId="{456B0890-A3C0-4513-8205-DDB625F7738B}"/>
    <dgm:cxn modelId="{227DAB23-11CD-465F-ACCA-4528529D6582}" type="presOf" srcId="{6F11208D-FA47-44B1-B0F0-2E429124B8DB}" destId="{A0D55BE8-069E-4DDA-8FBD-D2A31DD13E45}" srcOrd="0" destOrd="0" presId="urn:microsoft.com/office/officeart/2016/7/layout/VerticalSolidActionList"/>
    <dgm:cxn modelId="{3ED1435E-0F30-4430-B820-E40FE9728210}" srcId="{F2C26420-7BF0-411E-A5C0-5F93D34B2834}" destId="{7A3E99B6-69EE-400B-8B01-8D1B78B51123}" srcOrd="0" destOrd="0" parTransId="{33848EA9-095C-4B37-8337-333CCC594371}" sibTransId="{5DC88E75-3E72-43E9-BD1E-68567219B4D5}"/>
    <dgm:cxn modelId="{94E55766-9387-4974-910D-52E08B97B1A5}" srcId="{B67F244A-F055-4217-8F8D-2E8000D7306D}" destId="{DB492C10-1367-4CD3-9B3E-E39B704063C0}" srcOrd="0" destOrd="0" parTransId="{D9B0392A-9B41-4552-B11C-0CC8514E4FA9}" sibTransId="{2A683901-DF38-4BE0-8BCD-87DCCBED69B6}"/>
    <dgm:cxn modelId="{70AD7147-0BD4-4F7B-BC72-FA10AD76C3EF}" type="presOf" srcId="{CC8F0E56-66EF-425F-8589-49B2F8DB9A73}" destId="{3021D386-110D-4372-9F52-0DA61A1F0ADC}" srcOrd="0" destOrd="0" presId="urn:microsoft.com/office/officeart/2016/7/layout/VerticalSolidActionList"/>
    <dgm:cxn modelId="{BB91B16A-2525-4727-A55F-0EFE8D17C2A2}" srcId="{D5535BE1-4D0D-4255-AB3E-3B6A75B5DB52}" destId="{A6A31441-6A74-4EB5-9823-F57D77D35128}" srcOrd="0" destOrd="0" parTransId="{71008B74-50EE-411B-9222-856149D9F622}" sibTransId="{A9410DD3-3FC7-467D-B756-7516105B612B}"/>
    <dgm:cxn modelId="{73A2036C-FB16-43B6-828C-34D41C34440E}" type="presOf" srcId="{05488D9C-605D-459D-A1E7-00DAE9577569}" destId="{5A70351E-1781-42A2-A49E-FCE757AB8C0A}" srcOrd="0" destOrd="0" presId="urn:microsoft.com/office/officeart/2016/7/layout/VerticalSolidActionList"/>
    <dgm:cxn modelId="{9CE0BA4E-69D1-4925-AAE8-8B474E91CFAB}" srcId="{CC8F0E56-66EF-425F-8589-49B2F8DB9A73}" destId="{0C39E61E-8A52-4ABC-8D85-783FD1DF2758}" srcOrd="0" destOrd="0" parTransId="{E5EB3F92-B683-4590-8BD6-9EC4364FE216}" sibTransId="{9DD717F3-3196-4981-A55B-E7F90C1EB6F0}"/>
    <dgm:cxn modelId="{2496D574-8524-45AC-B945-06D60B9E0B11}" type="presOf" srcId="{E0CF5041-7138-48E3-882C-42BFCABC396C}" destId="{297BF218-EC18-4931-8174-CCB7942A3C38}" srcOrd="0" destOrd="0" presId="urn:microsoft.com/office/officeart/2016/7/layout/VerticalSolidActionList"/>
    <dgm:cxn modelId="{8744C880-BAB1-4322-AF14-30F6CA7F144C}" type="presOf" srcId="{724772BE-E016-45EB-A916-57CD84B8F707}" destId="{5B77877A-893F-498F-91FC-844CE20CD87D}" srcOrd="0" destOrd="0" presId="urn:microsoft.com/office/officeart/2016/7/layout/VerticalSolidActionList"/>
    <dgm:cxn modelId="{64CEE18A-B920-4FD0-AB23-433EC5DC93BB}" srcId="{4275C83B-D805-4843-95C2-3B0F63BE18D9}" destId="{F2C26420-7BF0-411E-A5C0-5F93D34B2834}" srcOrd="1" destOrd="0" parTransId="{329DBE31-7D63-4478-8D7F-22BA8EBC0151}" sibTransId="{56FC0114-1BF6-4CF2-AB9A-0CBC40D1DCD5}"/>
    <dgm:cxn modelId="{A6F08D9B-ED2C-4849-B2EF-CEC688A75C86}" type="presOf" srcId="{4275C83B-D805-4843-95C2-3B0F63BE18D9}" destId="{A2CA03F9-D51B-46F8-8479-8D07B4D48EC2}" srcOrd="0" destOrd="0" presId="urn:microsoft.com/office/officeart/2016/7/layout/VerticalSolidActionList"/>
    <dgm:cxn modelId="{111F1BA5-BF3E-4CF9-9BE2-1F027600D444}" type="presOf" srcId="{F2C26420-7BF0-411E-A5C0-5F93D34B2834}" destId="{7BCED6F0-F26F-48AF-9C8E-A3AA19D9175B}" srcOrd="0" destOrd="0" presId="urn:microsoft.com/office/officeart/2016/7/layout/VerticalSolidActionList"/>
    <dgm:cxn modelId="{31B59EA6-E302-4829-B545-7ACDCF64757A}" type="presOf" srcId="{D5535BE1-4D0D-4255-AB3E-3B6A75B5DB52}" destId="{4541AB00-7CAC-4A2A-B164-40CCDFCAFFB4}" srcOrd="0" destOrd="0" presId="urn:microsoft.com/office/officeart/2016/7/layout/VerticalSolidActionList"/>
    <dgm:cxn modelId="{5A4708AA-6B27-4A68-BA8E-D176542D7547}" type="presOf" srcId="{DB492C10-1367-4CD3-9B3E-E39B704063C0}" destId="{E203CB39-D928-4D63-B1B6-0EA55A1E3729}" srcOrd="0" destOrd="0" presId="urn:microsoft.com/office/officeart/2016/7/layout/VerticalSolidActionList"/>
    <dgm:cxn modelId="{2DCB87B3-CA07-401C-86B6-05EB97F37D00}" srcId="{724772BE-E016-45EB-A916-57CD84B8F707}" destId="{E0CF5041-7138-48E3-882C-42BFCABC396C}" srcOrd="0" destOrd="0" parTransId="{6F7EF6D0-E668-4020-B9E4-5B506AACFFB6}" sibTransId="{E6385AF7-FB94-4A3B-ADCC-125FB6630C88}"/>
    <dgm:cxn modelId="{9038F9C5-1DD2-491C-9BB7-0D683C46CFFF}" type="presOf" srcId="{B67F244A-F055-4217-8F8D-2E8000D7306D}" destId="{730BAA84-7981-4F52-A556-B42ED3AE6DEB}" srcOrd="0" destOrd="0" presId="urn:microsoft.com/office/officeart/2016/7/layout/VerticalSolidActionList"/>
    <dgm:cxn modelId="{B8103BCC-73FE-43AE-B6ED-B86ABEC910A1}" srcId="{4275C83B-D805-4843-95C2-3B0F63BE18D9}" destId="{CC8F0E56-66EF-425F-8589-49B2F8DB9A73}" srcOrd="3" destOrd="0" parTransId="{F1DE22CC-B22B-4A21-984B-7677936FD9FF}" sibTransId="{76DA5070-7A3D-4493-969F-500C174CED81}"/>
    <dgm:cxn modelId="{DCADC4D0-183A-4C18-8B66-E05E2634CA80}" srcId="{4275C83B-D805-4843-95C2-3B0F63BE18D9}" destId="{724772BE-E016-45EB-A916-57CD84B8F707}" srcOrd="5" destOrd="0" parTransId="{BC475C0A-8344-4832-986B-B655894F03AD}" sibTransId="{A6468B22-3197-49F3-B7B0-B97AF9919B35}"/>
    <dgm:cxn modelId="{70CE24E5-8CF2-4536-A818-FBDC1F5AF471}" type="presOf" srcId="{A6A31441-6A74-4EB5-9823-F57D77D35128}" destId="{E78459C5-ED7E-4795-80EE-D0673787F674}" srcOrd="0" destOrd="0" presId="urn:microsoft.com/office/officeart/2016/7/layout/VerticalSolidActionList"/>
    <dgm:cxn modelId="{22395CE8-DC5D-49E0-926C-65F0A5831AC7}" srcId="{4275C83B-D805-4843-95C2-3B0F63BE18D9}" destId="{05488D9C-605D-459D-A1E7-00DAE9577569}" srcOrd="2" destOrd="0" parTransId="{0D4864DD-4A33-4B29-BE71-6ED3CE374C31}" sibTransId="{7AEA0E9B-D0D8-41CC-99FB-B16238946E85}"/>
    <dgm:cxn modelId="{2B7846F8-C605-4E77-A208-9748C58C57CB}" srcId="{05488D9C-605D-459D-A1E7-00DAE9577569}" destId="{6F11208D-FA47-44B1-B0F0-2E429124B8DB}" srcOrd="0" destOrd="0" parTransId="{2F6C1A74-6FFF-4248-8177-E9F3725AAD91}" sibTransId="{9BA1E8B0-0AB5-48E0-9744-ED5C18831606}"/>
    <dgm:cxn modelId="{BC300AFD-008B-49A9-AE21-5B5BCE3599DD}" srcId="{4275C83B-D805-4843-95C2-3B0F63BE18D9}" destId="{D5535BE1-4D0D-4255-AB3E-3B6A75B5DB52}" srcOrd="0" destOrd="0" parTransId="{39EE7CA8-8ADF-4908-ACA9-8257DCAAA534}" sibTransId="{60D3753E-B92E-4AA5-AAA6-F0ED0137D6A8}"/>
    <dgm:cxn modelId="{24881AC7-5085-4BF9-8232-60B27FBFAA2B}" type="presParOf" srcId="{A2CA03F9-D51B-46F8-8479-8D07B4D48EC2}" destId="{09CCF350-5A51-4336-BE3A-ED7BE1619310}" srcOrd="0" destOrd="0" presId="urn:microsoft.com/office/officeart/2016/7/layout/VerticalSolidActionList"/>
    <dgm:cxn modelId="{6FEECAAA-042C-4223-A9C2-9E1D70372692}" type="presParOf" srcId="{09CCF350-5A51-4336-BE3A-ED7BE1619310}" destId="{4541AB00-7CAC-4A2A-B164-40CCDFCAFFB4}" srcOrd="0" destOrd="0" presId="urn:microsoft.com/office/officeart/2016/7/layout/VerticalSolidActionList"/>
    <dgm:cxn modelId="{B531E6C9-2113-4AAD-B94B-096563DDEC4B}" type="presParOf" srcId="{09CCF350-5A51-4336-BE3A-ED7BE1619310}" destId="{E78459C5-ED7E-4795-80EE-D0673787F674}" srcOrd="1" destOrd="0" presId="urn:microsoft.com/office/officeart/2016/7/layout/VerticalSolidActionList"/>
    <dgm:cxn modelId="{518B8457-F81F-481E-AAB8-5F3EF6D0585A}" type="presParOf" srcId="{A2CA03F9-D51B-46F8-8479-8D07B4D48EC2}" destId="{C26E7D55-0237-494A-9553-3A211E0C89AB}" srcOrd="1" destOrd="0" presId="urn:microsoft.com/office/officeart/2016/7/layout/VerticalSolidActionList"/>
    <dgm:cxn modelId="{1D320417-0862-408D-B2E5-7F8E1CB79FBE}" type="presParOf" srcId="{A2CA03F9-D51B-46F8-8479-8D07B4D48EC2}" destId="{F06B95EB-44C0-4D75-BA97-951F0B773C0A}" srcOrd="2" destOrd="0" presId="urn:microsoft.com/office/officeart/2016/7/layout/VerticalSolidActionList"/>
    <dgm:cxn modelId="{1607EF50-81CD-4F43-B329-3B8A7C25D203}" type="presParOf" srcId="{F06B95EB-44C0-4D75-BA97-951F0B773C0A}" destId="{7BCED6F0-F26F-48AF-9C8E-A3AA19D9175B}" srcOrd="0" destOrd="0" presId="urn:microsoft.com/office/officeart/2016/7/layout/VerticalSolidActionList"/>
    <dgm:cxn modelId="{F6E5C512-8F2C-4635-BAFB-42E89224BDEB}" type="presParOf" srcId="{F06B95EB-44C0-4D75-BA97-951F0B773C0A}" destId="{1BDF3146-7DF2-417C-82D6-C7B91B0F266D}" srcOrd="1" destOrd="0" presId="urn:microsoft.com/office/officeart/2016/7/layout/VerticalSolidActionList"/>
    <dgm:cxn modelId="{07730E16-0EDF-47F8-A648-6D801E0CEB45}" type="presParOf" srcId="{A2CA03F9-D51B-46F8-8479-8D07B4D48EC2}" destId="{CF75E30A-FE88-446B-A516-28CF0652E77C}" srcOrd="3" destOrd="0" presId="urn:microsoft.com/office/officeart/2016/7/layout/VerticalSolidActionList"/>
    <dgm:cxn modelId="{A6F2C1C8-8788-46C7-9B98-ABCC47186DF4}" type="presParOf" srcId="{A2CA03F9-D51B-46F8-8479-8D07B4D48EC2}" destId="{EF4F2714-BFC9-4879-9E40-3F0291AAAF48}" srcOrd="4" destOrd="0" presId="urn:microsoft.com/office/officeart/2016/7/layout/VerticalSolidActionList"/>
    <dgm:cxn modelId="{CEFF2643-6099-417B-9AAC-974E8103103C}" type="presParOf" srcId="{EF4F2714-BFC9-4879-9E40-3F0291AAAF48}" destId="{5A70351E-1781-42A2-A49E-FCE757AB8C0A}" srcOrd="0" destOrd="0" presId="urn:microsoft.com/office/officeart/2016/7/layout/VerticalSolidActionList"/>
    <dgm:cxn modelId="{374A8D5D-D387-45F2-A894-99A57A5F108A}" type="presParOf" srcId="{EF4F2714-BFC9-4879-9E40-3F0291AAAF48}" destId="{A0D55BE8-069E-4DDA-8FBD-D2A31DD13E45}" srcOrd="1" destOrd="0" presId="urn:microsoft.com/office/officeart/2016/7/layout/VerticalSolidActionList"/>
    <dgm:cxn modelId="{3197D0DF-1E0C-4BE5-BE66-2C27AFF60EA2}" type="presParOf" srcId="{A2CA03F9-D51B-46F8-8479-8D07B4D48EC2}" destId="{87E61B25-FE0F-4DFA-AA28-6F0EC131592D}" srcOrd="5" destOrd="0" presId="urn:microsoft.com/office/officeart/2016/7/layout/VerticalSolidActionList"/>
    <dgm:cxn modelId="{12D1ADB9-E706-46B1-8E91-CC3F2E0AC5B7}" type="presParOf" srcId="{A2CA03F9-D51B-46F8-8479-8D07B4D48EC2}" destId="{6E1374AC-0B60-4F9F-BDE7-1808BAA35DB6}" srcOrd="6" destOrd="0" presId="urn:microsoft.com/office/officeart/2016/7/layout/VerticalSolidActionList"/>
    <dgm:cxn modelId="{C1000F81-36BD-4288-A50A-BD3017973141}" type="presParOf" srcId="{6E1374AC-0B60-4F9F-BDE7-1808BAA35DB6}" destId="{3021D386-110D-4372-9F52-0DA61A1F0ADC}" srcOrd="0" destOrd="0" presId="urn:microsoft.com/office/officeart/2016/7/layout/VerticalSolidActionList"/>
    <dgm:cxn modelId="{2FD80E48-0DD3-4888-BD8A-83EC0E29B3D8}" type="presParOf" srcId="{6E1374AC-0B60-4F9F-BDE7-1808BAA35DB6}" destId="{39B31A44-A1BD-4D7F-8FB9-58BB9ADFE2D0}" srcOrd="1" destOrd="0" presId="urn:microsoft.com/office/officeart/2016/7/layout/VerticalSolidActionList"/>
    <dgm:cxn modelId="{55C53946-5EF2-4823-ACFE-99407CFA45F3}" type="presParOf" srcId="{A2CA03F9-D51B-46F8-8479-8D07B4D48EC2}" destId="{FEEC43C8-5D1A-401B-97F2-830C620A4CFA}" srcOrd="7" destOrd="0" presId="urn:microsoft.com/office/officeart/2016/7/layout/VerticalSolidActionList"/>
    <dgm:cxn modelId="{68418EF7-B835-46CE-A143-54555D73A178}" type="presParOf" srcId="{A2CA03F9-D51B-46F8-8479-8D07B4D48EC2}" destId="{2ACF8A08-ABFB-4866-8E65-CD760E87DA6B}" srcOrd="8" destOrd="0" presId="urn:microsoft.com/office/officeart/2016/7/layout/VerticalSolidActionList"/>
    <dgm:cxn modelId="{28E5C756-37E6-4C9B-95E3-058CC896D12C}" type="presParOf" srcId="{2ACF8A08-ABFB-4866-8E65-CD760E87DA6B}" destId="{730BAA84-7981-4F52-A556-B42ED3AE6DEB}" srcOrd="0" destOrd="0" presId="urn:microsoft.com/office/officeart/2016/7/layout/VerticalSolidActionList"/>
    <dgm:cxn modelId="{ED0552AB-E66E-4D2F-A8DC-788B54C9ADF6}" type="presParOf" srcId="{2ACF8A08-ABFB-4866-8E65-CD760E87DA6B}" destId="{E203CB39-D928-4D63-B1B6-0EA55A1E3729}" srcOrd="1" destOrd="0" presId="urn:microsoft.com/office/officeart/2016/7/layout/VerticalSolidActionList"/>
    <dgm:cxn modelId="{253FED37-9C89-4AD4-BA97-70A317A83B70}" type="presParOf" srcId="{A2CA03F9-D51B-46F8-8479-8D07B4D48EC2}" destId="{52AD12EA-6FF3-4F5E-AFBB-7A3FE43726F7}" srcOrd="9" destOrd="0" presId="urn:microsoft.com/office/officeart/2016/7/layout/VerticalSolidActionList"/>
    <dgm:cxn modelId="{E457300B-5967-428E-B86B-37601EC9B44B}" type="presParOf" srcId="{A2CA03F9-D51B-46F8-8479-8D07B4D48EC2}" destId="{C4B7458A-0CD4-4995-A68E-CDE6BA2C21B9}" srcOrd="10" destOrd="0" presId="urn:microsoft.com/office/officeart/2016/7/layout/VerticalSolidActionList"/>
    <dgm:cxn modelId="{E79B8468-BF1C-4813-A86E-18C9F10D3B40}" type="presParOf" srcId="{C4B7458A-0CD4-4995-A68E-CDE6BA2C21B9}" destId="{5B77877A-893F-498F-91FC-844CE20CD87D}" srcOrd="0" destOrd="0" presId="urn:microsoft.com/office/officeart/2016/7/layout/VerticalSolidActionList"/>
    <dgm:cxn modelId="{EF4EC7F0-1664-4570-BB41-1057369B57F3}" type="presParOf" srcId="{C4B7458A-0CD4-4995-A68E-CDE6BA2C21B9}" destId="{297BF218-EC18-4931-8174-CCB7942A3C38}"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29F897-113A-4B1C-A9CD-1B486473E714}" type="doc">
      <dgm:prSet loTypeId="urn:microsoft.com/office/officeart/2005/8/layout/list1" loCatId="list" qsTypeId="urn:microsoft.com/office/officeart/2005/8/quickstyle/simple5" qsCatId="simple" csTypeId="urn:microsoft.com/office/officeart/2005/8/colors/colorful1" csCatId="colorful" phldr="1"/>
      <dgm:spPr/>
      <dgm:t>
        <a:bodyPr/>
        <a:lstStyle/>
        <a:p>
          <a:endParaRPr lang="en-US"/>
        </a:p>
      </dgm:t>
    </dgm:pt>
    <dgm:pt modelId="{2CD2CCD8-6B62-4DA0-8E0E-CE6305369BE8}">
      <dgm:prSet phldrT="[Text]"/>
      <dgm:spPr/>
      <dgm:t>
        <a:bodyPr/>
        <a:lstStyle/>
        <a:p>
          <a:r>
            <a:rPr lang="en-US" dirty="0"/>
            <a:t>Approaches to Audience Analysis</a:t>
          </a:r>
        </a:p>
      </dgm:t>
    </dgm:pt>
    <dgm:pt modelId="{82C87027-58F3-497A-B995-4CAF3FC8E435}" type="parTrans" cxnId="{9B3C6FFC-9806-4748-988A-96F937D3FDC3}">
      <dgm:prSet/>
      <dgm:spPr/>
      <dgm:t>
        <a:bodyPr/>
        <a:lstStyle/>
        <a:p>
          <a:endParaRPr lang="en-US"/>
        </a:p>
      </dgm:t>
    </dgm:pt>
    <dgm:pt modelId="{A574D803-B3C6-4BFF-BC5E-11D9A67D27F4}" type="sibTrans" cxnId="{9B3C6FFC-9806-4748-988A-96F937D3FDC3}">
      <dgm:prSet/>
      <dgm:spPr/>
      <dgm:t>
        <a:bodyPr/>
        <a:lstStyle/>
        <a:p>
          <a:endParaRPr lang="en-US"/>
        </a:p>
      </dgm:t>
    </dgm:pt>
    <dgm:pt modelId="{EE63CB78-19C0-451A-BEE9-31E8A0D2584F}">
      <dgm:prSet phldrT="[Text]"/>
      <dgm:spPr/>
      <dgm:t>
        <a:bodyPr/>
        <a:lstStyle/>
        <a:p>
          <a:r>
            <a:rPr lang="en-US" dirty="0"/>
            <a:t>Direct Observation</a:t>
          </a:r>
        </a:p>
      </dgm:t>
    </dgm:pt>
    <dgm:pt modelId="{4B0A94FF-04C9-47BA-B8D5-C415FBBBFE32}" type="parTrans" cxnId="{8C9EFAC4-79BD-4787-8E50-727983BD68C7}">
      <dgm:prSet/>
      <dgm:spPr/>
      <dgm:t>
        <a:bodyPr/>
        <a:lstStyle/>
        <a:p>
          <a:endParaRPr lang="en-US"/>
        </a:p>
      </dgm:t>
    </dgm:pt>
    <dgm:pt modelId="{8CF49742-FAE2-4635-9BB0-866EE981A50D}" type="sibTrans" cxnId="{8C9EFAC4-79BD-4787-8E50-727983BD68C7}">
      <dgm:prSet/>
      <dgm:spPr/>
      <dgm:t>
        <a:bodyPr/>
        <a:lstStyle/>
        <a:p>
          <a:endParaRPr lang="en-US"/>
        </a:p>
      </dgm:t>
    </dgm:pt>
    <dgm:pt modelId="{FE86654B-D837-466A-BABF-C3790E72043C}">
      <dgm:prSet phldrT="[Text]"/>
      <dgm:spPr/>
      <dgm:t>
        <a:bodyPr/>
        <a:lstStyle/>
        <a:p>
          <a:r>
            <a:rPr lang="en-US" dirty="0"/>
            <a:t>Inference</a:t>
          </a:r>
        </a:p>
      </dgm:t>
    </dgm:pt>
    <dgm:pt modelId="{A9C49000-F0B6-4713-89B8-15F40D26A749}" type="parTrans" cxnId="{FFD387C8-8A78-4761-9815-26B9A2F1A0D0}">
      <dgm:prSet/>
      <dgm:spPr/>
      <dgm:t>
        <a:bodyPr/>
        <a:lstStyle/>
        <a:p>
          <a:endParaRPr lang="en-US"/>
        </a:p>
      </dgm:t>
    </dgm:pt>
    <dgm:pt modelId="{F7CE23EC-326D-41AE-BE37-310F6754D1E9}" type="sibTrans" cxnId="{FFD387C8-8A78-4761-9815-26B9A2F1A0D0}">
      <dgm:prSet/>
      <dgm:spPr/>
      <dgm:t>
        <a:bodyPr/>
        <a:lstStyle/>
        <a:p>
          <a:endParaRPr lang="en-US"/>
        </a:p>
      </dgm:t>
    </dgm:pt>
    <dgm:pt modelId="{102D4C1B-2EAE-4FDA-A68F-2AAF26ABA868}">
      <dgm:prSet phldrT="[Text]"/>
      <dgm:spPr/>
      <dgm:t>
        <a:bodyPr/>
        <a:lstStyle/>
        <a:p>
          <a:r>
            <a:rPr lang="en-US" dirty="0"/>
            <a:t>Categories of Audience Analysis</a:t>
          </a:r>
        </a:p>
      </dgm:t>
    </dgm:pt>
    <dgm:pt modelId="{914690DD-EDC6-4188-B9EB-18039677C63E}" type="parTrans" cxnId="{9661E744-FD7B-46DC-9182-759275DF5A82}">
      <dgm:prSet/>
      <dgm:spPr/>
      <dgm:t>
        <a:bodyPr/>
        <a:lstStyle/>
        <a:p>
          <a:endParaRPr lang="en-US"/>
        </a:p>
      </dgm:t>
    </dgm:pt>
    <dgm:pt modelId="{CD94AFD0-DDBE-40E9-8972-4CD71BF13223}" type="sibTrans" cxnId="{9661E744-FD7B-46DC-9182-759275DF5A82}">
      <dgm:prSet/>
      <dgm:spPr/>
      <dgm:t>
        <a:bodyPr/>
        <a:lstStyle/>
        <a:p>
          <a:endParaRPr lang="en-US"/>
        </a:p>
      </dgm:t>
    </dgm:pt>
    <dgm:pt modelId="{5AAEC5A0-89EC-4121-9AE3-37865643BE79}">
      <dgm:prSet phldrT="[Text]"/>
      <dgm:spPr/>
      <dgm:t>
        <a:bodyPr/>
        <a:lstStyle/>
        <a:p>
          <a:r>
            <a:rPr lang="en-US" dirty="0"/>
            <a:t>Situational</a:t>
          </a:r>
        </a:p>
      </dgm:t>
    </dgm:pt>
    <dgm:pt modelId="{9D6AD124-107B-45D6-8F6A-43A46DC01854}" type="parTrans" cxnId="{1CF80651-0E4B-405F-88E8-688135BF8A48}">
      <dgm:prSet/>
      <dgm:spPr/>
      <dgm:t>
        <a:bodyPr/>
        <a:lstStyle/>
        <a:p>
          <a:endParaRPr lang="en-US"/>
        </a:p>
      </dgm:t>
    </dgm:pt>
    <dgm:pt modelId="{EFDFFF72-C031-4A64-9CB6-F47E80546B37}" type="sibTrans" cxnId="{1CF80651-0E4B-405F-88E8-688135BF8A48}">
      <dgm:prSet/>
      <dgm:spPr/>
      <dgm:t>
        <a:bodyPr/>
        <a:lstStyle/>
        <a:p>
          <a:endParaRPr lang="en-US"/>
        </a:p>
      </dgm:t>
    </dgm:pt>
    <dgm:pt modelId="{B0DD794C-042E-46E9-9DBD-8F82C500013B}">
      <dgm:prSet phldrT="[Text]"/>
      <dgm:spPr/>
      <dgm:t>
        <a:bodyPr/>
        <a:lstStyle/>
        <a:p>
          <a:r>
            <a:rPr lang="en-US" dirty="0"/>
            <a:t>Demographic</a:t>
          </a:r>
        </a:p>
      </dgm:t>
    </dgm:pt>
    <dgm:pt modelId="{72D242E8-B188-42B0-BB70-0A65B0B43B0E}" type="parTrans" cxnId="{852E9CBD-E710-44EA-B975-12D35F7BA22F}">
      <dgm:prSet/>
      <dgm:spPr/>
      <dgm:t>
        <a:bodyPr/>
        <a:lstStyle/>
        <a:p>
          <a:endParaRPr lang="en-US"/>
        </a:p>
      </dgm:t>
    </dgm:pt>
    <dgm:pt modelId="{7A08A5AA-E83E-4DBE-AD86-2275AB50666F}" type="sibTrans" cxnId="{852E9CBD-E710-44EA-B975-12D35F7BA22F}">
      <dgm:prSet/>
      <dgm:spPr/>
      <dgm:t>
        <a:bodyPr/>
        <a:lstStyle/>
        <a:p>
          <a:endParaRPr lang="en-US"/>
        </a:p>
      </dgm:t>
    </dgm:pt>
    <dgm:pt modelId="{1A227318-E62F-4890-9CD1-93CC9F066458}">
      <dgm:prSet phldrT="[Text]"/>
      <dgm:spPr/>
      <dgm:t>
        <a:bodyPr/>
        <a:lstStyle/>
        <a:p>
          <a:r>
            <a:rPr lang="en-US" dirty="0"/>
            <a:t>Data sampling</a:t>
          </a:r>
        </a:p>
      </dgm:t>
    </dgm:pt>
    <dgm:pt modelId="{C0427601-2244-4C21-9EE9-0E6DC32C4B4B}" type="parTrans" cxnId="{4F218795-7F64-45A7-8AAE-1AFC21974446}">
      <dgm:prSet/>
      <dgm:spPr/>
      <dgm:t>
        <a:bodyPr/>
        <a:lstStyle/>
        <a:p>
          <a:endParaRPr lang="en-US"/>
        </a:p>
      </dgm:t>
    </dgm:pt>
    <dgm:pt modelId="{88321875-02EE-46A1-AB83-F2EFC021E0A3}" type="sibTrans" cxnId="{4F218795-7F64-45A7-8AAE-1AFC21974446}">
      <dgm:prSet/>
      <dgm:spPr/>
      <dgm:t>
        <a:bodyPr/>
        <a:lstStyle/>
        <a:p>
          <a:endParaRPr lang="en-US"/>
        </a:p>
      </dgm:t>
    </dgm:pt>
    <dgm:pt modelId="{883A2F38-A908-4F80-90DC-FDB8E437A457}">
      <dgm:prSet phldrT="[Text]"/>
      <dgm:spPr/>
      <dgm:t>
        <a:bodyPr/>
        <a:lstStyle/>
        <a:p>
          <a:r>
            <a:rPr lang="en-US" dirty="0"/>
            <a:t>Psychological</a:t>
          </a:r>
        </a:p>
      </dgm:t>
    </dgm:pt>
    <dgm:pt modelId="{3466608E-8178-445E-9EBB-2BD83F894A4F}" type="parTrans" cxnId="{EE454A81-CB4F-4A00-99EF-2E920989772B}">
      <dgm:prSet/>
      <dgm:spPr/>
      <dgm:t>
        <a:bodyPr/>
        <a:lstStyle/>
        <a:p>
          <a:endParaRPr lang="en-US"/>
        </a:p>
      </dgm:t>
    </dgm:pt>
    <dgm:pt modelId="{1DEDBFFC-9230-40E9-8B2D-3E8ABE252311}" type="sibTrans" cxnId="{EE454A81-CB4F-4A00-99EF-2E920989772B}">
      <dgm:prSet/>
      <dgm:spPr/>
      <dgm:t>
        <a:bodyPr/>
        <a:lstStyle/>
        <a:p>
          <a:endParaRPr lang="en-US"/>
        </a:p>
      </dgm:t>
    </dgm:pt>
    <dgm:pt modelId="{7EA46037-784C-4B45-BA91-5202941A8611}">
      <dgm:prSet phldrT="[Text]"/>
      <dgm:spPr/>
      <dgm:t>
        <a:bodyPr/>
        <a:lstStyle/>
        <a:p>
          <a:r>
            <a:rPr lang="en-US" dirty="0"/>
            <a:t>Multicultural</a:t>
          </a:r>
        </a:p>
      </dgm:t>
    </dgm:pt>
    <dgm:pt modelId="{F334E506-7401-46BF-B2DF-C6B752A37C2B}" type="parTrans" cxnId="{7E30BD23-CBBC-4306-BDDA-6677A3B4E9F9}">
      <dgm:prSet/>
      <dgm:spPr/>
      <dgm:t>
        <a:bodyPr/>
        <a:lstStyle/>
        <a:p>
          <a:endParaRPr lang="en-US"/>
        </a:p>
      </dgm:t>
    </dgm:pt>
    <dgm:pt modelId="{FB88463F-3EEB-41BA-9175-0655F2D31C35}" type="sibTrans" cxnId="{7E30BD23-CBBC-4306-BDDA-6677A3B4E9F9}">
      <dgm:prSet/>
      <dgm:spPr/>
      <dgm:t>
        <a:bodyPr/>
        <a:lstStyle/>
        <a:p>
          <a:endParaRPr lang="en-US"/>
        </a:p>
      </dgm:t>
    </dgm:pt>
    <dgm:pt modelId="{D5A61810-D85F-4A85-9EF3-6F01C06623B2}">
      <dgm:prSet phldrT="[Text]"/>
      <dgm:spPr/>
      <dgm:t>
        <a:bodyPr/>
        <a:lstStyle/>
        <a:p>
          <a:r>
            <a:rPr lang="en-US" dirty="0"/>
            <a:t>Interest and Knowledge</a:t>
          </a:r>
        </a:p>
      </dgm:t>
    </dgm:pt>
    <dgm:pt modelId="{78465907-751A-4ACC-A63C-4CBC1CA34EBE}" type="parTrans" cxnId="{DDEAE19B-6A90-4B57-9251-8D7A9FBDEB05}">
      <dgm:prSet/>
      <dgm:spPr/>
      <dgm:t>
        <a:bodyPr/>
        <a:lstStyle/>
        <a:p>
          <a:endParaRPr lang="en-US"/>
        </a:p>
      </dgm:t>
    </dgm:pt>
    <dgm:pt modelId="{6BD8D440-59B9-43F2-8618-221E63E0BB0E}" type="sibTrans" cxnId="{DDEAE19B-6A90-4B57-9251-8D7A9FBDEB05}">
      <dgm:prSet/>
      <dgm:spPr/>
      <dgm:t>
        <a:bodyPr/>
        <a:lstStyle/>
        <a:p>
          <a:endParaRPr lang="en-US"/>
        </a:p>
      </dgm:t>
    </dgm:pt>
    <dgm:pt modelId="{41380F32-4A8A-4F0D-BCC3-E566604C0010}">
      <dgm:prSet phldrT="[Text]"/>
      <dgm:spPr/>
      <dgm:t>
        <a:bodyPr/>
        <a:lstStyle/>
        <a:p>
          <a:r>
            <a:rPr lang="en-US" dirty="0"/>
            <a:t>What is Audience Analysis</a:t>
          </a:r>
        </a:p>
      </dgm:t>
    </dgm:pt>
    <dgm:pt modelId="{9A8B4B60-34DC-433D-A138-7A4F9A4B8AB4}" type="parTrans" cxnId="{C4C8BEA7-16F7-492C-94C3-E90ECBD8D8CF}">
      <dgm:prSet/>
      <dgm:spPr/>
      <dgm:t>
        <a:bodyPr/>
        <a:lstStyle/>
        <a:p>
          <a:endParaRPr lang="en-US"/>
        </a:p>
      </dgm:t>
    </dgm:pt>
    <dgm:pt modelId="{6CC4E48E-2614-4881-9DD1-EDE64DA678EA}" type="sibTrans" cxnId="{C4C8BEA7-16F7-492C-94C3-E90ECBD8D8CF}">
      <dgm:prSet/>
      <dgm:spPr/>
      <dgm:t>
        <a:bodyPr/>
        <a:lstStyle/>
        <a:p>
          <a:endParaRPr lang="en-US"/>
        </a:p>
      </dgm:t>
    </dgm:pt>
    <dgm:pt modelId="{89097D81-E413-496E-8AA5-451DCF864284}">
      <dgm:prSet phldrT="[Text]"/>
      <dgm:spPr/>
      <dgm:t>
        <a:bodyPr/>
        <a:lstStyle/>
        <a:p>
          <a:r>
            <a:rPr lang="en-US" dirty="0"/>
            <a:t>Target Audiences</a:t>
          </a:r>
        </a:p>
      </dgm:t>
    </dgm:pt>
    <dgm:pt modelId="{B4F8CEB9-22C3-49EC-BDDB-45EE7B1ABC6C}" type="parTrans" cxnId="{57BB87AC-249D-45AD-AAB6-D3FB043D298E}">
      <dgm:prSet/>
      <dgm:spPr/>
      <dgm:t>
        <a:bodyPr/>
        <a:lstStyle/>
        <a:p>
          <a:endParaRPr lang="en-US"/>
        </a:p>
      </dgm:t>
    </dgm:pt>
    <dgm:pt modelId="{333643B3-2006-4D71-BB1D-5FFE325E4E30}" type="sibTrans" cxnId="{57BB87AC-249D-45AD-AAB6-D3FB043D298E}">
      <dgm:prSet/>
      <dgm:spPr/>
      <dgm:t>
        <a:bodyPr/>
        <a:lstStyle/>
        <a:p>
          <a:endParaRPr lang="en-US"/>
        </a:p>
      </dgm:t>
    </dgm:pt>
    <dgm:pt modelId="{5BBF2EB1-EC64-4050-956A-ECA2A204B830}">
      <dgm:prSet phldrT="[Text]"/>
      <dgm:spPr/>
      <dgm:t>
        <a:bodyPr/>
        <a:lstStyle/>
        <a:p>
          <a:r>
            <a:rPr lang="en-US" dirty="0"/>
            <a:t>Benefits of Analysis</a:t>
          </a:r>
        </a:p>
      </dgm:t>
    </dgm:pt>
    <dgm:pt modelId="{12DDB3C8-FC16-49FB-9351-E1158D9B0E3A}" type="parTrans" cxnId="{5E387574-011D-4AC7-B46A-9BF9DC17CB98}">
      <dgm:prSet/>
      <dgm:spPr/>
      <dgm:t>
        <a:bodyPr/>
        <a:lstStyle/>
        <a:p>
          <a:endParaRPr lang="en-US"/>
        </a:p>
      </dgm:t>
    </dgm:pt>
    <dgm:pt modelId="{46863D5C-B82D-4E00-B2B4-634A550111F4}" type="sibTrans" cxnId="{5E387574-011D-4AC7-B46A-9BF9DC17CB98}">
      <dgm:prSet/>
      <dgm:spPr/>
      <dgm:t>
        <a:bodyPr/>
        <a:lstStyle/>
        <a:p>
          <a:endParaRPr lang="en-US"/>
        </a:p>
      </dgm:t>
    </dgm:pt>
    <dgm:pt modelId="{F3AF948D-1A9E-41AF-A932-2DF4F907983C}" type="pres">
      <dgm:prSet presAssocID="{0929F897-113A-4B1C-A9CD-1B486473E714}" presName="linear" presStyleCnt="0">
        <dgm:presLayoutVars>
          <dgm:dir/>
          <dgm:animLvl val="lvl"/>
          <dgm:resizeHandles val="exact"/>
        </dgm:presLayoutVars>
      </dgm:prSet>
      <dgm:spPr/>
    </dgm:pt>
    <dgm:pt modelId="{FB1FB40E-7066-4340-8FEA-BC6CA33E53B6}" type="pres">
      <dgm:prSet presAssocID="{41380F32-4A8A-4F0D-BCC3-E566604C0010}" presName="parentLin" presStyleCnt="0"/>
      <dgm:spPr/>
    </dgm:pt>
    <dgm:pt modelId="{25DF612C-9CA7-4BDD-BC7D-1B204663E78A}" type="pres">
      <dgm:prSet presAssocID="{41380F32-4A8A-4F0D-BCC3-E566604C0010}" presName="parentLeftMargin" presStyleLbl="node1" presStyleIdx="0" presStyleCnt="3"/>
      <dgm:spPr/>
    </dgm:pt>
    <dgm:pt modelId="{57B0B923-D2EC-4D67-921C-6ABABE513911}" type="pres">
      <dgm:prSet presAssocID="{41380F32-4A8A-4F0D-BCC3-E566604C0010}" presName="parentText" presStyleLbl="node1" presStyleIdx="0" presStyleCnt="3">
        <dgm:presLayoutVars>
          <dgm:chMax val="0"/>
          <dgm:bulletEnabled val="1"/>
        </dgm:presLayoutVars>
      </dgm:prSet>
      <dgm:spPr/>
    </dgm:pt>
    <dgm:pt modelId="{5A9CD8A3-CCE2-4E2D-BF3B-697865DF8917}" type="pres">
      <dgm:prSet presAssocID="{41380F32-4A8A-4F0D-BCC3-E566604C0010}" presName="negativeSpace" presStyleCnt="0"/>
      <dgm:spPr/>
    </dgm:pt>
    <dgm:pt modelId="{D453284C-A1C7-4C28-A4AB-E612D650AF10}" type="pres">
      <dgm:prSet presAssocID="{41380F32-4A8A-4F0D-BCC3-E566604C0010}" presName="childText" presStyleLbl="conFgAcc1" presStyleIdx="0" presStyleCnt="3">
        <dgm:presLayoutVars>
          <dgm:bulletEnabled val="1"/>
        </dgm:presLayoutVars>
      </dgm:prSet>
      <dgm:spPr/>
    </dgm:pt>
    <dgm:pt modelId="{B44F9F12-CC1D-46F0-A72F-B69B55DE13DA}" type="pres">
      <dgm:prSet presAssocID="{6CC4E48E-2614-4881-9DD1-EDE64DA678EA}" presName="spaceBetweenRectangles" presStyleCnt="0"/>
      <dgm:spPr/>
    </dgm:pt>
    <dgm:pt modelId="{E46A7A69-99A3-4417-B20D-E5D2807DBEEF}" type="pres">
      <dgm:prSet presAssocID="{2CD2CCD8-6B62-4DA0-8E0E-CE6305369BE8}" presName="parentLin" presStyleCnt="0"/>
      <dgm:spPr/>
    </dgm:pt>
    <dgm:pt modelId="{23A80DEE-FF24-40D3-88CE-9F0273B08AB8}" type="pres">
      <dgm:prSet presAssocID="{2CD2CCD8-6B62-4DA0-8E0E-CE6305369BE8}" presName="parentLeftMargin" presStyleLbl="node1" presStyleIdx="0" presStyleCnt="3"/>
      <dgm:spPr/>
    </dgm:pt>
    <dgm:pt modelId="{5C2193E4-8F4C-49A1-8835-A56D5A0B75A7}" type="pres">
      <dgm:prSet presAssocID="{2CD2CCD8-6B62-4DA0-8E0E-CE6305369BE8}" presName="parentText" presStyleLbl="node1" presStyleIdx="1" presStyleCnt="3">
        <dgm:presLayoutVars>
          <dgm:chMax val="0"/>
          <dgm:bulletEnabled val="1"/>
        </dgm:presLayoutVars>
      </dgm:prSet>
      <dgm:spPr/>
    </dgm:pt>
    <dgm:pt modelId="{9F84380F-C920-4AFB-98F1-E3AF560D751E}" type="pres">
      <dgm:prSet presAssocID="{2CD2CCD8-6B62-4DA0-8E0E-CE6305369BE8}" presName="negativeSpace" presStyleCnt="0"/>
      <dgm:spPr/>
    </dgm:pt>
    <dgm:pt modelId="{B3DF89B9-BF3F-4BE8-8C5C-4C7BBEB536C2}" type="pres">
      <dgm:prSet presAssocID="{2CD2CCD8-6B62-4DA0-8E0E-CE6305369BE8}" presName="childText" presStyleLbl="conFgAcc1" presStyleIdx="1" presStyleCnt="3">
        <dgm:presLayoutVars>
          <dgm:bulletEnabled val="1"/>
        </dgm:presLayoutVars>
      </dgm:prSet>
      <dgm:spPr/>
    </dgm:pt>
    <dgm:pt modelId="{B99DDE43-C665-4C17-9113-B816AC99C052}" type="pres">
      <dgm:prSet presAssocID="{A574D803-B3C6-4BFF-BC5E-11D9A67D27F4}" presName="spaceBetweenRectangles" presStyleCnt="0"/>
      <dgm:spPr/>
    </dgm:pt>
    <dgm:pt modelId="{1DF8CA1E-6DC0-45F0-9457-C4706F1A65B7}" type="pres">
      <dgm:prSet presAssocID="{102D4C1B-2EAE-4FDA-A68F-2AAF26ABA868}" presName="parentLin" presStyleCnt="0"/>
      <dgm:spPr/>
    </dgm:pt>
    <dgm:pt modelId="{F94913E0-0F77-4DD5-9B2B-79239F60DE15}" type="pres">
      <dgm:prSet presAssocID="{102D4C1B-2EAE-4FDA-A68F-2AAF26ABA868}" presName="parentLeftMargin" presStyleLbl="node1" presStyleIdx="1" presStyleCnt="3"/>
      <dgm:spPr/>
    </dgm:pt>
    <dgm:pt modelId="{E22F335A-A6C9-4459-992F-309A9362D70D}" type="pres">
      <dgm:prSet presAssocID="{102D4C1B-2EAE-4FDA-A68F-2AAF26ABA868}" presName="parentText" presStyleLbl="node1" presStyleIdx="2" presStyleCnt="3">
        <dgm:presLayoutVars>
          <dgm:chMax val="0"/>
          <dgm:bulletEnabled val="1"/>
        </dgm:presLayoutVars>
      </dgm:prSet>
      <dgm:spPr/>
    </dgm:pt>
    <dgm:pt modelId="{FA42EF88-D5CD-4DBE-B5E8-802FCA125545}" type="pres">
      <dgm:prSet presAssocID="{102D4C1B-2EAE-4FDA-A68F-2AAF26ABA868}" presName="negativeSpace" presStyleCnt="0"/>
      <dgm:spPr/>
    </dgm:pt>
    <dgm:pt modelId="{4140D23E-84E6-4F13-BF20-12B4D0B1106F}" type="pres">
      <dgm:prSet presAssocID="{102D4C1B-2EAE-4FDA-A68F-2AAF26ABA868}" presName="childText" presStyleLbl="conFgAcc1" presStyleIdx="2" presStyleCnt="3">
        <dgm:presLayoutVars>
          <dgm:bulletEnabled val="1"/>
        </dgm:presLayoutVars>
      </dgm:prSet>
      <dgm:spPr/>
    </dgm:pt>
  </dgm:ptLst>
  <dgm:cxnLst>
    <dgm:cxn modelId="{59A45511-120B-4D06-9840-0507BE91DCAA}" type="presOf" srcId="{1A227318-E62F-4890-9CD1-93CC9F066458}" destId="{B3DF89B9-BF3F-4BE8-8C5C-4C7BBEB536C2}" srcOrd="0" destOrd="2" presId="urn:microsoft.com/office/officeart/2005/8/layout/list1"/>
    <dgm:cxn modelId="{7E30BD23-CBBC-4306-BDDA-6677A3B4E9F9}" srcId="{102D4C1B-2EAE-4FDA-A68F-2AAF26ABA868}" destId="{7EA46037-784C-4B45-BA91-5202941A8611}" srcOrd="3" destOrd="0" parTransId="{F334E506-7401-46BF-B2DF-C6B752A37C2B}" sibTransId="{FB88463F-3EEB-41BA-9175-0655F2D31C35}"/>
    <dgm:cxn modelId="{24155225-4979-41E4-837F-C7576F73200C}" type="presOf" srcId="{5AAEC5A0-89EC-4121-9AE3-37865643BE79}" destId="{4140D23E-84E6-4F13-BF20-12B4D0B1106F}" srcOrd="0" destOrd="0" presId="urn:microsoft.com/office/officeart/2005/8/layout/list1"/>
    <dgm:cxn modelId="{6483E028-665C-4AC8-A92B-B8D1FDD812AF}" type="presOf" srcId="{EE63CB78-19C0-451A-BEE9-31E8A0D2584F}" destId="{B3DF89B9-BF3F-4BE8-8C5C-4C7BBEB536C2}" srcOrd="0" destOrd="0" presId="urn:microsoft.com/office/officeart/2005/8/layout/list1"/>
    <dgm:cxn modelId="{9A76A234-7E2C-4FBA-95F9-0FA3EB6A240D}" type="presOf" srcId="{89097D81-E413-496E-8AA5-451DCF864284}" destId="{D453284C-A1C7-4C28-A4AB-E612D650AF10}" srcOrd="0" destOrd="0" presId="urn:microsoft.com/office/officeart/2005/8/layout/list1"/>
    <dgm:cxn modelId="{DF55F238-4078-49B2-B4D9-2C4C84A942BC}" type="presOf" srcId="{2CD2CCD8-6B62-4DA0-8E0E-CE6305369BE8}" destId="{5C2193E4-8F4C-49A1-8835-A56D5A0B75A7}" srcOrd="1" destOrd="0" presId="urn:microsoft.com/office/officeart/2005/8/layout/list1"/>
    <dgm:cxn modelId="{3DDF873A-B24B-4CC1-B93F-A6CDBDCD5C20}" type="presOf" srcId="{5BBF2EB1-EC64-4050-956A-ECA2A204B830}" destId="{D453284C-A1C7-4C28-A4AB-E612D650AF10}" srcOrd="0" destOrd="1" presId="urn:microsoft.com/office/officeart/2005/8/layout/list1"/>
    <dgm:cxn modelId="{55D7833E-15A6-4830-9911-D34771905953}" type="presOf" srcId="{0929F897-113A-4B1C-A9CD-1B486473E714}" destId="{F3AF948D-1A9E-41AF-A932-2DF4F907983C}" srcOrd="0" destOrd="0" presId="urn:microsoft.com/office/officeart/2005/8/layout/list1"/>
    <dgm:cxn modelId="{AB56FC5B-C845-416C-A28D-F8F5C65E73D4}" type="presOf" srcId="{7EA46037-784C-4B45-BA91-5202941A8611}" destId="{4140D23E-84E6-4F13-BF20-12B4D0B1106F}" srcOrd="0" destOrd="3" presId="urn:microsoft.com/office/officeart/2005/8/layout/list1"/>
    <dgm:cxn modelId="{97559B5D-3B67-41DF-86F7-AB8C67033D3D}" type="presOf" srcId="{102D4C1B-2EAE-4FDA-A68F-2AAF26ABA868}" destId="{E22F335A-A6C9-4459-992F-309A9362D70D}" srcOrd="1" destOrd="0" presId="urn:microsoft.com/office/officeart/2005/8/layout/list1"/>
    <dgm:cxn modelId="{9661E744-FD7B-46DC-9182-759275DF5A82}" srcId="{0929F897-113A-4B1C-A9CD-1B486473E714}" destId="{102D4C1B-2EAE-4FDA-A68F-2AAF26ABA868}" srcOrd="2" destOrd="0" parTransId="{914690DD-EDC6-4188-B9EB-18039677C63E}" sibTransId="{CD94AFD0-DDBE-40E9-8972-4CD71BF13223}"/>
    <dgm:cxn modelId="{37AB2546-B110-42EB-8307-8D745CDD4545}" type="presOf" srcId="{B0DD794C-042E-46E9-9DBD-8F82C500013B}" destId="{4140D23E-84E6-4F13-BF20-12B4D0B1106F}" srcOrd="0" destOrd="1" presId="urn:microsoft.com/office/officeart/2005/8/layout/list1"/>
    <dgm:cxn modelId="{1CF80651-0E4B-405F-88E8-688135BF8A48}" srcId="{102D4C1B-2EAE-4FDA-A68F-2AAF26ABA868}" destId="{5AAEC5A0-89EC-4121-9AE3-37865643BE79}" srcOrd="0" destOrd="0" parTransId="{9D6AD124-107B-45D6-8F6A-43A46DC01854}" sibTransId="{EFDFFF72-C031-4A64-9CB6-F47E80546B37}"/>
    <dgm:cxn modelId="{5E387574-011D-4AC7-B46A-9BF9DC17CB98}" srcId="{41380F32-4A8A-4F0D-BCC3-E566604C0010}" destId="{5BBF2EB1-EC64-4050-956A-ECA2A204B830}" srcOrd="1" destOrd="0" parTransId="{12DDB3C8-FC16-49FB-9351-E1158D9B0E3A}" sibTransId="{46863D5C-B82D-4E00-B2B4-634A550111F4}"/>
    <dgm:cxn modelId="{EE454A81-CB4F-4A00-99EF-2E920989772B}" srcId="{102D4C1B-2EAE-4FDA-A68F-2AAF26ABA868}" destId="{883A2F38-A908-4F80-90DC-FDB8E437A457}" srcOrd="2" destOrd="0" parTransId="{3466608E-8178-445E-9EBB-2BD83F894A4F}" sibTransId="{1DEDBFFC-9230-40E9-8B2D-3E8ABE252311}"/>
    <dgm:cxn modelId="{4F218795-7F64-45A7-8AAE-1AFC21974446}" srcId="{2CD2CCD8-6B62-4DA0-8E0E-CE6305369BE8}" destId="{1A227318-E62F-4890-9CD1-93CC9F066458}" srcOrd="2" destOrd="0" parTransId="{C0427601-2244-4C21-9EE9-0E6DC32C4B4B}" sibTransId="{88321875-02EE-46A1-AB83-F2EFC021E0A3}"/>
    <dgm:cxn modelId="{EA3D0F98-B242-4288-86AB-AC702D9E2B36}" type="presOf" srcId="{D5A61810-D85F-4A85-9EF3-6F01C06623B2}" destId="{4140D23E-84E6-4F13-BF20-12B4D0B1106F}" srcOrd="0" destOrd="4" presId="urn:microsoft.com/office/officeart/2005/8/layout/list1"/>
    <dgm:cxn modelId="{DDEAE19B-6A90-4B57-9251-8D7A9FBDEB05}" srcId="{102D4C1B-2EAE-4FDA-A68F-2AAF26ABA868}" destId="{D5A61810-D85F-4A85-9EF3-6F01C06623B2}" srcOrd="4" destOrd="0" parTransId="{78465907-751A-4ACC-A63C-4CBC1CA34EBE}" sibTransId="{6BD8D440-59B9-43F2-8618-221E63E0BB0E}"/>
    <dgm:cxn modelId="{C4C8BEA7-16F7-492C-94C3-E90ECBD8D8CF}" srcId="{0929F897-113A-4B1C-A9CD-1B486473E714}" destId="{41380F32-4A8A-4F0D-BCC3-E566604C0010}" srcOrd="0" destOrd="0" parTransId="{9A8B4B60-34DC-433D-A138-7A4F9A4B8AB4}" sibTransId="{6CC4E48E-2614-4881-9DD1-EDE64DA678EA}"/>
    <dgm:cxn modelId="{57BB87AC-249D-45AD-AAB6-D3FB043D298E}" srcId="{41380F32-4A8A-4F0D-BCC3-E566604C0010}" destId="{89097D81-E413-496E-8AA5-451DCF864284}" srcOrd="0" destOrd="0" parTransId="{B4F8CEB9-22C3-49EC-BDDB-45EE7B1ABC6C}" sibTransId="{333643B3-2006-4D71-BB1D-5FFE325E4E30}"/>
    <dgm:cxn modelId="{683F44BD-A763-4C29-98AB-3EB7E709CE0A}" type="presOf" srcId="{883A2F38-A908-4F80-90DC-FDB8E437A457}" destId="{4140D23E-84E6-4F13-BF20-12B4D0B1106F}" srcOrd="0" destOrd="2" presId="urn:microsoft.com/office/officeart/2005/8/layout/list1"/>
    <dgm:cxn modelId="{852E9CBD-E710-44EA-B975-12D35F7BA22F}" srcId="{102D4C1B-2EAE-4FDA-A68F-2AAF26ABA868}" destId="{B0DD794C-042E-46E9-9DBD-8F82C500013B}" srcOrd="1" destOrd="0" parTransId="{72D242E8-B188-42B0-BB70-0A65B0B43B0E}" sibTransId="{7A08A5AA-E83E-4DBE-AD86-2275AB50666F}"/>
    <dgm:cxn modelId="{8C9EFAC4-79BD-4787-8E50-727983BD68C7}" srcId="{2CD2CCD8-6B62-4DA0-8E0E-CE6305369BE8}" destId="{EE63CB78-19C0-451A-BEE9-31E8A0D2584F}" srcOrd="0" destOrd="0" parTransId="{4B0A94FF-04C9-47BA-B8D5-C415FBBBFE32}" sibTransId="{8CF49742-FAE2-4635-9BB0-866EE981A50D}"/>
    <dgm:cxn modelId="{FFD387C8-8A78-4761-9815-26B9A2F1A0D0}" srcId="{2CD2CCD8-6B62-4DA0-8E0E-CE6305369BE8}" destId="{FE86654B-D837-466A-BABF-C3790E72043C}" srcOrd="1" destOrd="0" parTransId="{A9C49000-F0B6-4713-89B8-15F40D26A749}" sibTransId="{F7CE23EC-326D-41AE-BE37-310F6754D1E9}"/>
    <dgm:cxn modelId="{415886CD-EE98-4AA5-BC1B-C187A7C9C793}" type="presOf" srcId="{41380F32-4A8A-4F0D-BCC3-E566604C0010}" destId="{57B0B923-D2EC-4D67-921C-6ABABE513911}" srcOrd="1" destOrd="0" presId="urn:microsoft.com/office/officeart/2005/8/layout/list1"/>
    <dgm:cxn modelId="{D11635CF-EA36-4965-98F5-ACF323AAE97B}" type="presOf" srcId="{102D4C1B-2EAE-4FDA-A68F-2AAF26ABA868}" destId="{F94913E0-0F77-4DD5-9B2B-79239F60DE15}" srcOrd="0" destOrd="0" presId="urn:microsoft.com/office/officeart/2005/8/layout/list1"/>
    <dgm:cxn modelId="{BFBBABD1-3DDB-49C6-8E13-1FA82497035C}" type="presOf" srcId="{FE86654B-D837-466A-BABF-C3790E72043C}" destId="{B3DF89B9-BF3F-4BE8-8C5C-4C7BBEB536C2}" srcOrd="0" destOrd="1" presId="urn:microsoft.com/office/officeart/2005/8/layout/list1"/>
    <dgm:cxn modelId="{CA33F5D6-71B8-4500-A44D-C4378BF894A0}" type="presOf" srcId="{41380F32-4A8A-4F0D-BCC3-E566604C0010}" destId="{25DF612C-9CA7-4BDD-BC7D-1B204663E78A}" srcOrd="0" destOrd="0" presId="urn:microsoft.com/office/officeart/2005/8/layout/list1"/>
    <dgm:cxn modelId="{EBF5B4DD-55BB-479F-9850-D7B82587D216}" type="presOf" srcId="{2CD2CCD8-6B62-4DA0-8E0E-CE6305369BE8}" destId="{23A80DEE-FF24-40D3-88CE-9F0273B08AB8}" srcOrd="0" destOrd="0" presId="urn:microsoft.com/office/officeart/2005/8/layout/list1"/>
    <dgm:cxn modelId="{9B3C6FFC-9806-4748-988A-96F937D3FDC3}" srcId="{0929F897-113A-4B1C-A9CD-1B486473E714}" destId="{2CD2CCD8-6B62-4DA0-8E0E-CE6305369BE8}" srcOrd="1" destOrd="0" parTransId="{82C87027-58F3-497A-B995-4CAF3FC8E435}" sibTransId="{A574D803-B3C6-4BFF-BC5E-11D9A67D27F4}"/>
    <dgm:cxn modelId="{708FE578-8CCE-4EBD-A3D7-E1D88EF33EEC}" type="presParOf" srcId="{F3AF948D-1A9E-41AF-A932-2DF4F907983C}" destId="{FB1FB40E-7066-4340-8FEA-BC6CA33E53B6}" srcOrd="0" destOrd="0" presId="urn:microsoft.com/office/officeart/2005/8/layout/list1"/>
    <dgm:cxn modelId="{F7B981C4-2635-4831-AA9A-AAC9CEDBB706}" type="presParOf" srcId="{FB1FB40E-7066-4340-8FEA-BC6CA33E53B6}" destId="{25DF612C-9CA7-4BDD-BC7D-1B204663E78A}" srcOrd="0" destOrd="0" presId="urn:microsoft.com/office/officeart/2005/8/layout/list1"/>
    <dgm:cxn modelId="{6CF7B4D8-D287-4099-B044-E1F473824380}" type="presParOf" srcId="{FB1FB40E-7066-4340-8FEA-BC6CA33E53B6}" destId="{57B0B923-D2EC-4D67-921C-6ABABE513911}" srcOrd="1" destOrd="0" presId="urn:microsoft.com/office/officeart/2005/8/layout/list1"/>
    <dgm:cxn modelId="{EFA42E34-3DA9-4B87-8136-C29D4A62ADCC}" type="presParOf" srcId="{F3AF948D-1A9E-41AF-A932-2DF4F907983C}" destId="{5A9CD8A3-CCE2-4E2D-BF3B-697865DF8917}" srcOrd="1" destOrd="0" presId="urn:microsoft.com/office/officeart/2005/8/layout/list1"/>
    <dgm:cxn modelId="{29CCB9E4-5ABF-4A4E-9F47-6EF90E32D636}" type="presParOf" srcId="{F3AF948D-1A9E-41AF-A932-2DF4F907983C}" destId="{D453284C-A1C7-4C28-A4AB-E612D650AF10}" srcOrd="2" destOrd="0" presId="urn:microsoft.com/office/officeart/2005/8/layout/list1"/>
    <dgm:cxn modelId="{DF9721E9-75C9-4A8D-AADD-61EDAD14A90F}" type="presParOf" srcId="{F3AF948D-1A9E-41AF-A932-2DF4F907983C}" destId="{B44F9F12-CC1D-46F0-A72F-B69B55DE13DA}" srcOrd="3" destOrd="0" presId="urn:microsoft.com/office/officeart/2005/8/layout/list1"/>
    <dgm:cxn modelId="{00800B78-C92E-470F-BC09-9277A0C7D263}" type="presParOf" srcId="{F3AF948D-1A9E-41AF-A932-2DF4F907983C}" destId="{E46A7A69-99A3-4417-B20D-E5D2807DBEEF}" srcOrd="4" destOrd="0" presId="urn:microsoft.com/office/officeart/2005/8/layout/list1"/>
    <dgm:cxn modelId="{83C15844-DC3F-427F-B421-B5A0C4ED30B6}" type="presParOf" srcId="{E46A7A69-99A3-4417-B20D-E5D2807DBEEF}" destId="{23A80DEE-FF24-40D3-88CE-9F0273B08AB8}" srcOrd="0" destOrd="0" presId="urn:microsoft.com/office/officeart/2005/8/layout/list1"/>
    <dgm:cxn modelId="{373071C8-437E-408C-AE33-147FDDCC895F}" type="presParOf" srcId="{E46A7A69-99A3-4417-B20D-E5D2807DBEEF}" destId="{5C2193E4-8F4C-49A1-8835-A56D5A0B75A7}" srcOrd="1" destOrd="0" presId="urn:microsoft.com/office/officeart/2005/8/layout/list1"/>
    <dgm:cxn modelId="{2146584E-D112-4A26-85B3-E7B11367A984}" type="presParOf" srcId="{F3AF948D-1A9E-41AF-A932-2DF4F907983C}" destId="{9F84380F-C920-4AFB-98F1-E3AF560D751E}" srcOrd="5" destOrd="0" presId="urn:microsoft.com/office/officeart/2005/8/layout/list1"/>
    <dgm:cxn modelId="{18416298-C4F0-47F2-B8E0-AB3879DBEA82}" type="presParOf" srcId="{F3AF948D-1A9E-41AF-A932-2DF4F907983C}" destId="{B3DF89B9-BF3F-4BE8-8C5C-4C7BBEB536C2}" srcOrd="6" destOrd="0" presId="urn:microsoft.com/office/officeart/2005/8/layout/list1"/>
    <dgm:cxn modelId="{085F3488-C1CC-4182-9E2D-ACB7B7956E77}" type="presParOf" srcId="{F3AF948D-1A9E-41AF-A932-2DF4F907983C}" destId="{B99DDE43-C665-4C17-9113-B816AC99C052}" srcOrd="7" destOrd="0" presId="urn:microsoft.com/office/officeart/2005/8/layout/list1"/>
    <dgm:cxn modelId="{6FD646D0-101A-4DBD-9A95-CB576EF79471}" type="presParOf" srcId="{F3AF948D-1A9E-41AF-A932-2DF4F907983C}" destId="{1DF8CA1E-6DC0-45F0-9457-C4706F1A65B7}" srcOrd="8" destOrd="0" presId="urn:microsoft.com/office/officeart/2005/8/layout/list1"/>
    <dgm:cxn modelId="{4B26F4B7-5276-41B5-A70E-A99BA2CF8679}" type="presParOf" srcId="{1DF8CA1E-6DC0-45F0-9457-C4706F1A65B7}" destId="{F94913E0-0F77-4DD5-9B2B-79239F60DE15}" srcOrd="0" destOrd="0" presId="urn:microsoft.com/office/officeart/2005/8/layout/list1"/>
    <dgm:cxn modelId="{F927CFB7-8437-4064-9286-6862368A2D4E}" type="presParOf" srcId="{1DF8CA1E-6DC0-45F0-9457-C4706F1A65B7}" destId="{E22F335A-A6C9-4459-992F-309A9362D70D}" srcOrd="1" destOrd="0" presId="urn:microsoft.com/office/officeart/2005/8/layout/list1"/>
    <dgm:cxn modelId="{CA866BEB-2EE5-46FF-BA62-99F67476C622}" type="presParOf" srcId="{F3AF948D-1A9E-41AF-A932-2DF4F907983C}" destId="{FA42EF88-D5CD-4DBE-B5E8-802FCA125545}" srcOrd="9" destOrd="0" presId="urn:microsoft.com/office/officeart/2005/8/layout/list1"/>
    <dgm:cxn modelId="{8E8891E4-E4F7-41F7-A171-9DA10684CB79}" type="presParOf" srcId="{F3AF948D-1A9E-41AF-A932-2DF4F907983C}" destId="{4140D23E-84E6-4F13-BF20-12B4D0B1106F}"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FEEE82E-562E-4E6A-BD19-4B29A03EC9D7}"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E10AF6A-43BA-4CE0-B978-038FFC794219}">
      <dgm:prSet/>
      <dgm:spPr/>
      <dgm:t>
        <a:bodyPr/>
        <a:lstStyle/>
        <a:p>
          <a:r>
            <a:rPr lang="en-US" dirty="0"/>
            <a:t>Analyzing all pertinent elements that define and characterize your audience</a:t>
          </a:r>
        </a:p>
      </dgm:t>
    </dgm:pt>
    <dgm:pt modelId="{EB957DA9-EE41-46C0-9720-61ED798321C9}" type="parTrans" cxnId="{999AC572-13E2-47BF-B676-7297907FC6A7}">
      <dgm:prSet/>
      <dgm:spPr/>
      <dgm:t>
        <a:bodyPr/>
        <a:lstStyle/>
        <a:p>
          <a:endParaRPr lang="en-US"/>
        </a:p>
      </dgm:t>
    </dgm:pt>
    <dgm:pt modelId="{841C56A1-501C-442C-B1FA-87CAFE7B352E}" type="sibTrans" cxnId="{999AC572-13E2-47BF-B676-7297907FC6A7}">
      <dgm:prSet/>
      <dgm:spPr/>
      <dgm:t>
        <a:bodyPr/>
        <a:lstStyle/>
        <a:p>
          <a:endParaRPr lang="en-US"/>
        </a:p>
      </dgm:t>
    </dgm:pt>
    <dgm:pt modelId="{81015F4C-D1C0-4B1F-941E-B5C99E236A2F}">
      <dgm:prSet/>
      <dgm:spPr/>
      <dgm:t>
        <a:bodyPr/>
        <a:lstStyle/>
        <a:p>
          <a:r>
            <a:rPr lang="en-US"/>
            <a:t>Finding common ground</a:t>
          </a:r>
        </a:p>
      </dgm:t>
    </dgm:pt>
    <dgm:pt modelId="{D8AE141F-1E8B-4886-8394-94FC14DFDDEB}" type="parTrans" cxnId="{E97B41DD-D8A8-4A9A-9F98-803B2CB11CA2}">
      <dgm:prSet/>
      <dgm:spPr/>
      <dgm:t>
        <a:bodyPr/>
        <a:lstStyle/>
        <a:p>
          <a:endParaRPr lang="en-US"/>
        </a:p>
      </dgm:t>
    </dgm:pt>
    <dgm:pt modelId="{19780A23-22A3-4D37-883A-CA9530D70538}" type="sibTrans" cxnId="{E97B41DD-D8A8-4A9A-9F98-803B2CB11CA2}">
      <dgm:prSet/>
      <dgm:spPr/>
      <dgm:t>
        <a:bodyPr/>
        <a:lstStyle/>
        <a:p>
          <a:endParaRPr lang="en-US"/>
        </a:p>
      </dgm:t>
    </dgm:pt>
    <dgm:pt modelId="{A6BA17D4-7573-4C4D-A92D-105C2A7389A2}">
      <dgm:prSet/>
      <dgm:spPr/>
      <dgm:t>
        <a:bodyPr/>
        <a:lstStyle/>
        <a:p>
          <a:r>
            <a:rPr lang="en-US"/>
            <a:t>Transactional Process (2-way)</a:t>
          </a:r>
        </a:p>
      </dgm:t>
    </dgm:pt>
    <dgm:pt modelId="{6B2D0860-33A1-4410-917B-30C3AB15214F}" type="parTrans" cxnId="{863C93EA-2CE0-4B2A-A0A3-9C6B639FBB63}">
      <dgm:prSet/>
      <dgm:spPr/>
      <dgm:t>
        <a:bodyPr/>
        <a:lstStyle/>
        <a:p>
          <a:endParaRPr lang="en-US"/>
        </a:p>
      </dgm:t>
    </dgm:pt>
    <dgm:pt modelId="{04003740-13E4-4686-9C7A-5285784DA3CB}" type="sibTrans" cxnId="{863C93EA-2CE0-4B2A-A0A3-9C6B639FBB63}">
      <dgm:prSet/>
      <dgm:spPr/>
      <dgm:t>
        <a:bodyPr/>
        <a:lstStyle/>
        <a:p>
          <a:endParaRPr lang="en-US"/>
        </a:p>
      </dgm:t>
    </dgm:pt>
    <dgm:pt modelId="{7D0EA5D5-8011-4636-8C6C-E8877A99FA27}" type="pres">
      <dgm:prSet presAssocID="{AFEEE82E-562E-4E6A-BD19-4B29A03EC9D7}" presName="root" presStyleCnt="0">
        <dgm:presLayoutVars>
          <dgm:dir/>
          <dgm:resizeHandles val="exact"/>
        </dgm:presLayoutVars>
      </dgm:prSet>
      <dgm:spPr/>
    </dgm:pt>
    <dgm:pt modelId="{D45673F2-EB2F-4449-B6B0-42C69566A7EA}" type="pres">
      <dgm:prSet presAssocID="{CE10AF6A-43BA-4CE0-B978-038FFC794219}" presName="compNode" presStyleCnt="0"/>
      <dgm:spPr/>
    </dgm:pt>
    <dgm:pt modelId="{EDCC9F0C-D75F-46F3-A2AB-60B5277C28F8}" type="pres">
      <dgm:prSet presAssocID="{CE10AF6A-43BA-4CE0-B978-038FFC794219}" presName="bgRect" presStyleLbl="bgShp" presStyleIdx="0" presStyleCnt="3"/>
      <dgm:spPr/>
    </dgm:pt>
    <dgm:pt modelId="{E3200507-970A-4715-B550-086E1E2CE10F}" type="pres">
      <dgm:prSet presAssocID="{CE10AF6A-43BA-4CE0-B978-038FFC79421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92075ACF-8CFD-41B9-8BA3-80324BE621B0}" type="pres">
      <dgm:prSet presAssocID="{CE10AF6A-43BA-4CE0-B978-038FFC794219}" presName="spaceRect" presStyleCnt="0"/>
      <dgm:spPr/>
    </dgm:pt>
    <dgm:pt modelId="{E8CEA692-719D-49E4-AA72-E0D382117EDC}" type="pres">
      <dgm:prSet presAssocID="{CE10AF6A-43BA-4CE0-B978-038FFC794219}" presName="parTx" presStyleLbl="revTx" presStyleIdx="0" presStyleCnt="3">
        <dgm:presLayoutVars>
          <dgm:chMax val="0"/>
          <dgm:chPref val="0"/>
        </dgm:presLayoutVars>
      </dgm:prSet>
      <dgm:spPr/>
    </dgm:pt>
    <dgm:pt modelId="{20A74D23-958B-4789-AD06-6C09B91F241D}" type="pres">
      <dgm:prSet presAssocID="{841C56A1-501C-442C-B1FA-87CAFE7B352E}" presName="sibTrans" presStyleCnt="0"/>
      <dgm:spPr/>
    </dgm:pt>
    <dgm:pt modelId="{F82CD96B-C74F-42A2-9992-6CA826286C28}" type="pres">
      <dgm:prSet presAssocID="{81015F4C-D1C0-4B1F-941E-B5C99E236A2F}" presName="compNode" presStyleCnt="0"/>
      <dgm:spPr/>
    </dgm:pt>
    <dgm:pt modelId="{7EAEF062-CAC5-40E8-B334-203AA6BF8B58}" type="pres">
      <dgm:prSet presAssocID="{81015F4C-D1C0-4B1F-941E-B5C99E236A2F}" presName="bgRect" presStyleLbl="bgShp" presStyleIdx="1" presStyleCnt="3"/>
      <dgm:spPr/>
    </dgm:pt>
    <dgm:pt modelId="{4081AD02-C968-4D27-84F4-38952E7ACA60}" type="pres">
      <dgm:prSet presAssocID="{81015F4C-D1C0-4B1F-941E-B5C99E236A2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gnifying glass"/>
        </a:ext>
      </dgm:extLst>
    </dgm:pt>
    <dgm:pt modelId="{412EEECF-F3C3-4AF4-A669-AC976404735F}" type="pres">
      <dgm:prSet presAssocID="{81015F4C-D1C0-4B1F-941E-B5C99E236A2F}" presName="spaceRect" presStyleCnt="0"/>
      <dgm:spPr/>
    </dgm:pt>
    <dgm:pt modelId="{D3BD1CE3-4BD4-42D2-8C26-8CF47E009CE3}" type="pres">
      <dgm:prSet presAssocID="{81015F4C-D1C0-4B1F-941E-B5C99E236A2F}" presName="parTx" presStyleLbl="revTx" presStyleIdx="1" presStyleCnt="3">
        <dgm:presLayoutVars>
          <dgm:chMax val="0"/>
          <dgm:chPref val="0"/>
        </dgm:presLayoutVars>
      </dgm:prSet>
      <dgm:spPr/>
    </dgm:pt>
    <dgm:pt modelId="{F4361F00-D6F8-4E2A-A4A6-56A2428C6E9A}" type="pres">
      <dgm:prSet presAssocID="{19780A23-22A3-4D37-883A-CA9530D70538}" presName="sibTrans" presStyleCnt="0"/>
      <dgm:spPr/>
    </dgm:pt>
    <dgm:pt modelId="{C30FBFBD-77DD-437A-B652-A5AE4ADBE48B}" type="pres">
      <dgm:prSet presAssocID="{A6BA17D4-7573-4C4D-A92D-105C2A7389A2}" presName="compNode" presStyleCnt="0"/>
      <dgm:spPr/>
    </dgm:pt>
    <dgm:pt modelId="{2EB88E7B-80F7-4848-8386-49CB44CA526C}" type="pres">
      <dgm:prSet presAssocID="{A6BA17D4-7573-4C4D-A92D-105C2A7389A2}" presName="bgRect" presStyleLbl="bgShp" presStyleIdx="2" presStyleCnt="3"/>
      <dgm:spPr/>
    </dgm:pt>
    <dgm:pt modelId="{5872B453-8566-4C3A-83E1-DADD2811FE54}" type="pres">
      <dgm:prSet presAssocID="{A6BA17D4-7573-4C4D-A92D-105C2A7389A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Arrow Circle"/>
        </a:ext>
      </dgm:extLst>
    </dgm:pt>
    <dgm:pt modelId="{3B36A054-9F64-42FF-B402-2314A12675E0}" type="pres">
      <dgm:prSet presAssocID="{A6BA17D4-7573-4C4D-A92D-105C2A7389A2}" presName="spaceRect" presStyleCnt="0"/>
      <dgm:spPr/>
    </dgm:pt>
    <dgm:pt modelId="{F4B75A10-68C9-44FA-B61C-E931C82F9D48}" type="pres">
      <dgm:prSet presAssocID="{A6BA17D4-7573-4C4D-A92D-105C2A7389A2}" presName="parTx" presStyleLbl="revTx" presStyleIdx="2" presStyleCnt="3">
        <dgm:presLayoutVars>
          <dgm:chMax val="0"/>
          <dgm:chPref val="0"/>
        </dgm:presLayoutVars>
      </dgm:prSet>
      <dgm:spPr/>
    </dgm:pt>
  </dgm:ptLst>
  <dgm:cxnLst>
    <dgm:cxn modelId="{D55EF62C-ED3B-46E3-8154-385C247A4539}" type="presOf" srcId="{CE10AF6A-43BA-4CE0-B978-038FFC794219}" destId="{E8CEA692-719D-49E4-AA72-E0D382117EDC}" srcOrd="0" destOrd="0" presId="urn:microsoft.com/office/officeart/2018/2/layout/IconVerticalSolidList"/>
    <dgm:cxn modelId="{BF96C830-53C6-4D0B-A157-F09813BB3075}" type="presOf" srcId="{A6BA17D4-7573-4C4D-A92D-105C2A7389A2}" destId="{F4B75A10-68C9-44FA-B61C-E931C82F9D48}" srcOrd="0" destOrd="0" presId="urn:microsoft.com/office/officeart/2018/2/layout/IconVerticalSolidList"/>
    <dgm:cxn modelId="{F35F6371-D33C-44ED-9760-BB4D629A1AB1}" type="presOf" srcId="{81015F4C-D1C0-4B1F-941E-B5C99E236A2F}" destId="{D3BD1CE3-4BD4-42D2-8C26-8CF47E009CE3}" srcOrd="0" destOrd="0" presId="urn:microsoft.com/office/officeart/2018/2/layout/IconVerticalSolidList"/>
    <dgm:cxn modelId="{999AC572-13E2-47BF-B676-7297907FC6A7}" srcId="{AFEEE82E-562E-4E6A-BD19-4B29A03EC9D7}" destId="{CE10AF6A-43BA-4CE0-B978-038FFC794219}" srcOrd="0" destOrd="0" parTransId="{EB957DA9-EE41-46C0-9720-61ED798321C9}" sibTransId="{841C56A1-501C-442C-B1FA-87CAFE7B352E}"/>
    <dgm:cxn modelId="{8D10B79D-DCBA-4416-8D0C-0606F079DCDE}" type="presOf" srcId="{AFEEE82E-562E-4E6A-BD19-4B29A03EC9D7}" destId="{7D0EA5D5-8011-4636-8C6C-E8877A99FA27}" srcOrd="0" destOrd="0" presId="urn:microsoft.com/office/officeart/2018/2/layout/IconVerticalSolidList"/>
    <dgm:cxn modelId="{E97B41DD-D8A8-4A9A-9F98-803B2CB11CA2}" srcId="{AFEEE82E-562E-4E6A-BD19-4B29A03EC9D7}" destId="{81015F4C-D1C0-4B1F-941E-B5C99E236A2F}" srcOrd="1" destOrd="0" parTransId="{D8AE141F-1E8B-4886-8394-94FC14DFDDEB}" sibTransId="{19780A23-22A3-4D37-883A-CA9530D70538}"/>
    <dgm:cxn modelId="{863C93EA-2CE0-4B2A-A0A3-9C6B639FBB63}" srcId="{AFEEE82E-562E-4E6A-BD19-4B29A03EC9D7}" destId="{A6BA17D4-7573-4C4D-A92D-105C2A7389A2}" srcOrd="2" destOrd="0" parTransId="{6B2D0860-33A1-4410-917B-30C3AB15214F}" sibTransId="{04003740-13E4-4686-9C7A-5285784DA3CB}"/>
    <dgm:cxn modelId="{8C04504C-3190-40B1-A763-F0FEF42DC6A5}" type="presParOf" srcId="{7D0EA5D5-8011-4636-8C6C-E8877A99FA27}" destId="{D45673F2-EB2F-4449-B6B0-42C69566A7EA}" srcOrd="0" destOrd="0" presId="urn:microsoft.com/office/officeart/2018/2/layout/IconVerticalSolidList"/>
    <dgm:cxn modelId="{8CAAFC7C-8C73-404F-AEA2-6C49DBFC8728}" type="presParOf" srcId="{D45673F2-EB2F-4449-B6B0-42C69566A7EA}" destId="{EDCC9F0C-D75F-46F3-A2AB-60B5277C28F8}" srcOrd="0" destOrd="0" presId="urn:microsoft.com/office/officeart/2018/2/layout/IconVerticalSolidList"/>
    <dgm:cxn modelId="{A5A3032A-DE85-4E3B-9847-3508D555B2AC}" type="presParOf" srcId="{D45673F2-EB2F-4449-B6B0-42C69566A7EA}" destId="{E3200507-970A-4715-B550-086E1E2CE10F}" srcOrd="1" destOrd="0" presId="urn:microsoft.com/office/officeart/2018/2/layout/IconVerticalSolidList"/>
    <dgm:cxn modelId="{55E689A6-53C2-42A2-AEF8-AA0F9627EE30}" type="presParOf" srcId="{D45673F2-EB2F-4449-B6B0-42C69566A7EA}" destId="{92075ACF-8CFD-41B9-8BA3-80324BE621B0}" srcOrd="2" destOrd="0" presId="urn:microsoft.com/office/officeart/2018/2/layout/IconVerticalSolidList"/>
    <dgm:cxn modelId="{BB515E16-55D2-47E5-A7B4-5870E5FE327F}" type="presParOf" srcId="{D45673F2-EB2F-4449-B6B0-42C69566A7EA}" destId="{E8CEA692-719D-49E4-AA72-E0D382117EDC}" srcOrd="3" destOrd="0" presId="urn:microsoft.com/office/officeart/2018/2/layout/IconVerticalSolidList"/>
    <dgm:cxn modelId="{E5039F65-DAE7-4960-82C1-8A64465A0CCE}" type="presParOf" srcId="{7D0EA5D5-8011-4636-8C6C-E8877A99FA27}" destId="{20A74D23-958B-4789-AD06-6C09B91F241D}" srcOrd="1" destOrd="0" presId="urn:microsoft.com/office/officeart/2018/2/layout/IconVerticalSolidList"/>
    <dgm:cxn modelId="{F4BEF328-CA67-4236-9504-5A1E913C4C7D}" type="presParOf" srcId="{7D0EA5D5-8011-4636-8C6C-E8877A99FA27}" destId="{F82CD96B-C74F-42A2-9992-6CA826286C28}" srcOrd="2" destOrd="0" presId="urn:microsoft.com/office/officeart/2018/2/layout/IconVerticalSolidList"/>
    <dgm:cxn modelId="{9D5EE18A-16A7-4C5C-A941-E2FF5C1E44C9}" type="presParOf" srcId="{F82CD96B-C74F-42A2-9992-6CA826286C28}" destId="{7EAEF062-CAC5-40E8-B334-203AA6BF8B58}" srcOrd="0" destOrd="0" presId="urn:microsoft.com/office/officeart/2018/2/layout/IconVerticalSolidList"/>
    <dgm:cxn modelId="{7F68AD5D-5975-4421-9F16-0BC5FCE26564}" type="presParOf" srcId="{F82CD96B-C74F-42A2-9992-6CA826286C28}" destId="{4081AD02-C968-4D27-84F4-38952E7ACA60}" srcOrd="1" destOrd="0" presId="urn:microsoft.com/office/officeart/2018/2/layout/IconVerticalSolidList"/>
    <dgm:cxn modelId="{C2129BCD-7539-47AE-B9EE-2CD8A2C9C84D}" type="presParOf" srcId="{F82CD96B-C74F-42A2-9992-6CA826286C28}" destId="{412EEECF-F3C3-4AF4-A669-AC976404735F}" srcOrd="2" destOrd="0" presId="urn:microsoft.com/office/officeart/2018/2/layout/IconVerticalSolidList"/>
    <dgm:cxn modelId="{1AC0D2E1-8C41-42AB-8395-D152D030ECD0}" type="presParOf" srcId="{F82CD96B-C74F-42A2-9992-6CA826286C28}" destId="{D3BD1CE3-4BD4-42D2-8C26-8CF47E009CE3}" srcOrd="3" destOrd="0" presId="urn:microsoft.com/office/officeart/2018/2/layout/IconVerticalSolidList"/>
    <dgm:cxn modelId="{CAEF73CE-5738-4402-A4F4-E92020B553B0}" type="presParOf" srcId="{7D0EA5D5-8011-4636-8C6C-E8877A99FA27}" destId="{F4361F00-D6F8-4E2A-A4A6-56A2428C6E9A}" srcOrd="3" destOrd="0" presId="urn:microsoft.com/office/officeart/2018/2/layout/IconVerticalSolidList"/>
    <dgm:cxn modelId="{823EAD84-F8DD-4F88-8460-121D2DA659ED}" type="presParOf" srcId="{7D0EA5D5-8011-4636-8C6C-E8877A99FA27}" destId="{C30FBFBD-77DD-437A-B652-A5AE4ADBE48B}" srcOrd="4" destOrd="0" presId="urn:microsoft.com/office/officeart/2018/2/layout/IconVerticalSolidList"/>
    <dgm:cxn modelId="{6550E0BE-F7D2-4EFE-852E-45BA23A5EAF4}" type="presParOf" srcId="{C30FBFBD-77DD-437A-B652-A5AE4ADBE48B}" destId="{2EB88E7B-80F7-4848-8386-49CB44CA526C}" srcOrd="0" destOrd="0" presId="urn:microsoft.com/office/officeart/2018/2/layout/IconVerticalSolidList"/>
    <dgm:cxn modelId="{2B348628-ACA9-4B76-8491-62FEFA891553}" type="presParOf" srcId="{C30FBFBD-77DD-437A-B652-A5AE4ADBE48B}" destId="{5872B453-8566-4C3A-83E1-DADD2811FE54}" srcOrd="1" destOrd="0" presId="urn:microsoft.com/office/officeart/2018/2/layout/IconVerticalSolidList"/>
    <dgm:cxn modelId="{F7CD95AE-4F9F-4289-8D35-6EEC82ACDAD8}" type="presParOf" srcId="{C30FBFBD-77DD-437A-B652-A5AE4ADBE48B}" destId="{3B36A054-9F64-42FF-B402-2314A12675E0}" srcOrd="2" destOrd="0" presId="urn:microsoft.com/office/officeart/2018/2/layout/IconVerticalSolidList"/>
    <dgm:cxn modelId="{E168D7F0-4329-47CD-855D-177CFD6EB1DA}" type="presParOf" srcId="{C30FBFBD-77DD-437A-B652-A5AE4ADBE48B}" destId="{F4B75A10-68C9-44FA-B61C-E931C82F9D4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7D10BEF-E22F-47F7-BCDA-028CF18F24EA}" type="doc">
      <dgm:prSet loTypeId="urn:microsoft.com/office/officeart/2005/8/layout/hierarchy4" loCatId="hierarchy" qsTypeId="urn:microsoft.com/office/officeart/2005/8/quickstyle/3d2" qsCatId="3D" csTypeId="urn:microsoft.com/office/officeart/2005/8/colors/colorful3" csCatId="colorful" phldr="1"/>
      <dgm:spPr/>
      <dgm:t>
        <a:bodyPr/>
        <a:lstStyle/>
        <a:p>
          <a:endParaRPr lang="en-US"/>
        </a:p>
      </dgm:t>
    </dgm:pt>
    <dgm:pt modelId="{225C12E4-23DD-426A-ACB5-BE58FCBA1431}">
      <dgm:prSet phldrT="[Text]"/>
      <dgm:spPr/>
      <dgm:t>
        <a:bodyPr/>
        <a:lstStyle/>
        <a:p>
          <a:r>
            <a:rPr lang="en-US" dirty="0"/>
            <a:t>Methods of </a:t>
          </a:r>
          <a:br>
            <a:rPr lang="en-US" dirty="0"/>
          </a:br>
          <a:r>
            <a:rPr lang="en-US" dirty="0"/>
            <a:t>Audience Analysis</a:t>
          </a:r>
        </a:p>
      </dgm:t>
    </dgm:pt>
    <dgm:pt modelId="{8992045F-0F73-40E0-9948-851F4DECC630}" type="parTrans" cxnId="{A50FAA4C-15FA-4E98-B821-28022A91040C}">
      <dgm:prSet/>
      <dgm:spPr/>
      <dgm:t>
        <a:bodyPr/>
        <a:lstStyle/>
        <a:p>
          <a:endParaRPr lang="en-US"/>
        </a:p>
      </dgm:t>
    </dgm:pt>
    <dgm:pt modelId="{6D395262-0AFA-47AD-9B51-9CC663E42284}" type="sibTrans" cxnId="{A50FAA4C-15FA-4E98-B821-28022A91040C}">
      <dgm:prSet/>
      <dgm:spPr/>
      <dgm:t>
        <a:bodyPr/>
        <a:lstStyle/>
        <a:p>
          <a:endParaRPr lang="en-US"/>
        </a:p>
      </dgm:t>
    </dgm:pt>
    <dgm:pt modelId="{F3FAC47A-869A-4026-9327-CA938F7F84A0}">
      <dgm:prSet phldrT="[Text]"/>
      <dgm:spPr/>
      <dgm:t>
        <a:bodyPr/>
        <a:lstStyle/>
        <a:p>
          <a:r>
            <a:rPr lang="en-US" dirty="0"/>
            <a:t>Direct Observation</a:t>
          </a:r>
        </a:p>
      </dgm:t>
    </dgm:pt>
    <dgm:pt modelId="{0C66B049-BC9E-4AA8-BD05-68729089CC11}" type="parTrans" cxnId="{556BA87C-3E88-4939-A50E-841181A8B8A3}">
      <dgm:prSet/>
      <dgm:spPr/>
      <dgm:t>
        <a:bodyPr/>
        <a:lstStyle/>
        <a:p>
          <a:endParaRPr lang="en-US"/>
        </a:p>
      </dgm:t>
    </dgm:pt>
    <dgm:pt modelId="{462677B8-B514-47DA-AE11-8D2EDFDABD12}" type="sibTrans" cxnId="{556BA87C-3E88-4939-A50E-841181A8B8A3}">
      <dgm:prSet/>
      <dgm:spPr/>
      <dgm:t>
        <a:bodyPr/>
        <a:lstStyle/>
        <a:p>
          <a:endParaRPr lang="en-US"/>
        </a:p>
      </dgm:t>
    </dgm:pt>
    <dgm:pt modelId="{99DA4EB7-9CEA-4AE6-9EF0-7D716B431ED7}">
      <dgm:prSet phldrT="[Text]"/>
      <dgm:spPr/>
      <dgm:t>
        <a:bodyPr/>
        <a:lstStyle/>
        <a:p>
          <a:r>
            <a:rPr lang="en-US" dirty="0"/>
            <a:t>Inference</a:t>
          </a:r>
        </a:p>
      </dgm:t>
    </dgm:pt>
    <dgm:pt modelId="{849D447F-B46D-436D-A5D3-E5FAB6985A99}" type="parTrans" cxnId="{9F2461A4-B53F-4329-B586-DA539920A7A0}">
      <dgm:prSet/>
      <dgm:spPr/>
      <dgm:t>
        <a:bodyPr/>
        <a:lstStyle/>
        <a:p>
          <a:endParaRPr lang="en-US"/>
        </a:p>
      </dgm:t>
    </dgm:pt>
    <dgm:pt modelId="{079CE700-FD4B-4E0B-8B9D-914C0115F569}" type="sibTrans" cxnId="{9F2461A4-B53F-4329-B586-DA539920A7A0}">
      <dgm:prSet/>
      <dgm:spPr/>
      <dgm:t>
        <a:bodyPr/>
        <a:lstStyle/>
        <a:p>
          <a:endParaRPr lang="en-US"/>
        </a:p>
      </dgm:t>
    </dgm:pt>
    <dgm:pt modelId="{FED6E3DE-4A5C-4917-9E2B-48AAD94E7E73}">
      <dgm:prSet phldrT="[Text]"/>
      <dgm:spPr/>
      <dgm:t>
        <a:bodyPr/>
        <a:lstStyle/>
        <a:p>
          <a:r>
            <a:rPr lang="en-US" dirty="0"/>
            <a:t>Data Collection</a:t>
          </a:r>
        </a:p>
      </dgm:t>
    </dgm:pt>
    <dgm:pt modelId="{A483170D-BDCC-4777-B498-65E93B903CF4}" type="parTrans" cxnId="{55777507-E506-4059-B071-99A2D0A7D23F}">
      <dgm:prSet/>
      <dgm:spPr/>
      <dgm:t>
        <a:bodyPr/>
        <a:lstStyle/>
        <a:p>
          <a:endParaRPr lang="en-US"/>
        </a:p>
      </dgm:t>
    </dgm:pt>
    <dgm:pt modelId="{A95DC571-EC0C-4899-AC60-4C611177ACED}" type="sibTrans" cxnId="{55777507-E506-4059-B071-99A2D0A7D23F}">
      <dgm:prSet/>
      <dgm:spPr/>
      <dgm:t>
        <a:bodyPr/>
        <a:lstStyle/>
        <a:p>
          <a:endParaRPr lang="en-US"/>
        </a:p>
      </dgm:t>
    </dgm:pt>
    <dgm:pt modelId="{AEDDCC8D-756D-4B27-9D7A-886650C8616D}" type="pres">
      <dgm:prSet presAssocID="{D7D10BEF-E22F-47F7-BCDA-028CF18F24EA}" presName="Name0" presStyleCnt="0">
        <dgm:presLayoutVars>
          <dgm:chPref val="1"/>
          <dgm:dir/>
          <dgm:animOne val="branch"/>
          <dgm:animLvl val="lvl"/>
          <dgm:resizeHandles/>
        </dgm:presLayoutVars>
      </dgm:prSet>
      <dgm:spPr/>
    </dgm:pt>
    <dgm:pt modelId="{C7B2B6C1-4914-4598-BDA1-3EF48AD1C8DD}" type="pres">
      <dgm:prSet presAssocID="{225C12E4-23DD-426A-ACB5-BE58FCBA1431}" presName="vertOne" presStyleCnt="0"/>
      <dgm:spPr/>
    </dgm:pt>
    <dgm:pt modelId="{66FBF82F-C69A-4948-A1E1-C74C3BEDD734}" type="pres">
      <dgm:prSet presAssocID="{225C12E4-23DD-426A-ACB5-BE58FCBA1431}" presName="txOne" presStyleLbl="node0" presStyleIdx="0" presStyleCnt="1">
        <dgm:presLayoutVars>
          <dgm:chPref val="3"/>
        </dgm:presLayoutVars>
      </dgm:prSet>
      <dgm:spPr/>
    </dgm:pt>
    <dgm:pt modelId="{551FF731-DA00-46AE-9A49-3D783BE11F5F}" type="pres">
      <dgm:prSet presAssocID="{225C12E4-23DD-426A-ACB5-BE58FCBA1431}" presName="parTransOne" presStyleCnt="0"/>
      <dgm:spPr/>
    </dgm:pt>
    <dgm:pt modelId="{1E0A1346-BB79-426D-9396-1AFC58536D8D}" type="pres">
      <dgm:prSet presAssocID="{225C12E4-23DD-426A-ACB5-BE58FCBA1431}" presName="horzOne" presStyleCnt="0"/>
      <dgm:spPr/>
    </dgm:pt>
    <dgm:pt modelId="{C3C7CC36-C006-425B-B0F9-196985C45F3A}" type="pres">
      <dgm:prSet presAssocID="{F3FAC47A-869A-4026-9327-CA938F7F84A0}" presName="vertTwo" presStyleCnt="0"/>
      <dgm:spPr/>
    </dgm:pt>
    <dgm:pt modelId="{4B4D795F-1D7E-4628-9462-E4787EC7520D}" type="pres">
      <dgm:prSet presAssocID="{F3FAC47A-869A-4026-9327-CA938F7F84A0}" presName="txTwo" presStyleLbl="node2" presStyleIdx="0" presStyleCnt="3">
        <dgm:presLayoutVars>
          <dgm:chPref val="3"/>
        </dgm:presLayoutVars>
      </dgm:prSet>
      <dgm:spPr/>
    </dgm:pt>
    <dgm:pt modelId="{A3D43CCA-AD06-453B-B6A0-1F295852D3C8}" type="pres">
      <dgm:prSet presAssocID="{F3FAC47A-869A-4026-9327-CA938F7F84A0}" presName="horzTwo" presStyleCnt="0"/>
      <dgm:spPr/>
    </dgm:pt>
    <dgm:pt modelId="{A80233A7-DB2F-4608-9067-9C722732C8D2}" type="pres">
      <dgm:prSet presAssocID="{462677B8-B514-47DA-AE11-8D2EDFDABD12}" presName="sibSpaceTwo" presStyleCnt="0"/>
      <dgm:spPr/>
    </dgm:pt>
    <dgm:pt modelId="{E2841366-8B5E-4024-BD3D-528D16DB9BEA}" type="pres">
      <dgm:prSet presAssocID="{99DA4EB7-9CEA-4AE6-9EF0-7D716B431ED7}" presName="vertTwo" presStyleCnt="0"/>
      <dgm:spPr/>
    </dgm:pt>
    <dgm:pt modelId="{90FB0050-A2E4-4BC4-8302-1B2DDC1F2CED}" type="pres">
      <dgm:prSet presAssocID="{99DA4EB7-9CEA-4AE6-9EF0-7D716B431ED7}" presName="txTwo" presStyleLbl="node2" presStyleIdx="1" presStyleCnt="3">
        <dgm:presLayoutVars>
          <dgm:chPref val="3"/>
        </dgm:presLayoutVars>
      </dgm:prSet>
      <dgm:spPr/>
    </dgm:pt>
    <dgm:pt modelId="{AF3D3833-9D89-4A60-92BA-D639CF00B952}" type="pres">
      <dgm:prSet presAssocID="{99DA4EB7-9CEA-4AE6-9EF0-7D716B431ED7}" presName="horzTwo" presStyleCnt="0"/>
      <dgm:spPr/>
    </dgm:pt>
    <dgm:pt modelId="{83AFD2B0-B19C-4FD0-9F49-0C2B211670A5}" type="pres">
      <dgm:prSet presAssocID="{079CE700-FD4B-4E0B-8B9D-914C0115F569}" presName="sibSpaceTwo" presStyleCnt="0"/>
      <dgm:spPr/>
    </dgm:pt>
    <dgm:pt modelId="{79CD5CCB-E562-4996-9FD1-522DCA97FF6E}" type="pres">
      <dgm:prSet presAssocID="{FED6E3DE-4A5C-4917-9E2B-48AAD94E7E73}" presName="vertTwo" presStyleCnt="0"/>
      <dgm:spPr/>
    </dgm:pt>
    <dgm:pt modelId="{4D048D7A-98AF-4AAE-9577-4844C4264504}" type="pres">
      <dgm:prSet presAssocID="{FED6E3DE-4A5C-4917-9E2B-48AAD94E7E73}" presName="txTwo" presStyleLbl="node2" presStyleIdx="2" presStyleCnt="3">
        <dgm:presLayoutVars>
          <dgm:chPref val="3"/>
        </dgm:presLayoutVars>
      </dgm:prSet>
      <dgm:spPr/>
    </dgm:pt>
    <dgm:pt modelId="{8A6AA0FC-A839-4866-A420-8CF974E6EF5A}" type="pres">
      <dgm:prSet presAssocID="{FED6E3DE-4A5C-4917-9E2B-48AAD94E7E73}" presName="horzTwo" presStyleCnt="0"/>
      <dgm:spPr/>
    </dgm:pt>
  </dgm:ptLst>
  <dgm:cxnLst>
    <dgm:cxn modelId="{55777507-E506-4059-B071-99A2D0A7D23F}" srcId="{225C12E4-23DD-426A-ACB5-BE58FCBA1431}" destId="{FED6E3DE-4A5C-4917-9E2B-48AAD94E7E73}" srcOrd="2" destOrd="0" parTransId="{A483170D-BDCC-4777-B498-65E93B903CF4}" sibTransId="{A95DC571-EC0C-4899-AC60-4C611177ACED}"/>
    <dgm:cxn modelId="{09D74A0E-DCF7-4D28-8615-DA86558E361E}" type="presOf" srcId="{225C12E4-23DD-426A-ACB5-BE58FCBA1431}" destId="{66FBF82F-C69A-4948-A1E1-C74C3BEDD734}" srcOrd="0" destOrd="0" presId="urn:microsoft.com/office/officeart/2005/8/layout/hierarchy4"/>
    <dgm:cxn modelId="{B31B2A28-467F-4BED-9F80-6768AFDE0D77}" type="presOf" srcId="{FED6E3DE-4A5C-4917-9E2B-48AAD94E7E73}" destId="{4D048D7A-98AF-4AAE-9577-4844C4264504}" srcOrd="0" destOrd="0" presId="urn:microsoft.com/office/officeart/2005/8/layout/hierarchy4"/>
    <dgm:cxn modelId="{A50FAA4C-15FA-4E98-B821-28022A91040C}" srcId="{D7D10BEF-E22F-47F7-BCDA-028CF18F24EA}" destId="{225C12E4-23DD-426A-ACB5-BE58FCBA1431}" srcOrd="0" destOrd="0" parTransId="{8992045F-0F73-40E0-9948-851F4DECC630}" sibTransId="{6D395262-0AFA-47AD-9B51-9CC663E42284}"/>
    <dgm:cxn modelId="{48F7316D-5382-4A83-B8AF-7A986E4A8D12}" type="presOf" srcId="{99DA4EB7-9CEA-4AE6-9EF0-7D716B431ED7}" destId="{90FB0050-A2E4-4BC4-8302-1B2DDC1F2CED}" srcOrd="0" destOrd="0" presId="urn:microsoft.com/office/officeart/2005/8/layout/hierarchy4"/>
    <dgm:cxn modelId="{556BA87C-3E88-4939-A50E-841181A8B8A3}" srcId="{225C12E4-23DD-426A-ACB5-BE58FCBA1431}" destId="{F3FAC47A-869A-4026-9327-CA938F7F84A0}" srcOrd="0" destOrd="0" parTransId="{0C66B049-BC9E-4AA8-BD05-68729089CC11}" sibTransId="{462677B8-B514-47DA-AE11-8D2EDFDABD12}"/>
    <dgm:cxn modelId="{8A930D87-4DEE-410B-934D-924CEB9E71F3}" type="presOf" srcId="{F3FAC47A-869A-4026-9327-CA938F7F84A0}" destId="{4B4D795F-1D7E-4628-9462-E4787EC7520D}" srcOrd="0" destOrd="0" presId="urn:microsoft.com/office/officeart/2005/8/layout/hierarchy4"/>
    <dgm:cxn modelId="{9F2461A4-B53F-4329-B586-DA539920A7A0}" srcId="{225C12E4-23DD-426A-ACB5-BE58FCBA1431}" destId="{99DA4EB7-9CEA-4AE6-9EF0-7D716B431ED7}" srcOrd="1" destOrd="0" parTransId="{849D447F-B46D-436D-A5D3-E5FAB6985A99}" sibTransId="{079CE700-FD4B-4E0B-8B9D-914C0115F569}"/>
    <dgm:cxn modelId="{1D1A83AE-7E42-4F46-8AC1-EBF0D9A24D42}" type="presOf" srcId="{D7D10BEF-E22F-47F7-BCDA-028CF18F24EA}" destId="{AEDDCC8D-756D-4B27-9D7A-886650C8616D}" srcOrd="0" destOrd="0" presId="urn:microsoft.com/office/officeart/2005/8/layout/hierarchy4"/>
    <dgm:cxn modelId="{36561B6F-5A59-4768-93FE-3B97DC00A716}" type="presParOf" srcId="{AEDDCC8D-756D-4B27-9D7A-886650C8616D}" destId="{C7B2B6C1-4914-4598-BDA1-3EF48AD1C8DD}" srcOrd="0" destOrd="0" presId="urn:microsoft.com/office/officeart/2005/8/layout/hierarchy4"/>
    <dgm:cxn modelId="{E27AC971-F88E-4A55-ACF8-8C3286890EF4}" type="presParOf" srcId="{C7B2B6C1-4914-4598-BDA1-3EF48AD1C8DD}" destId="{66FBF82F-C69A-4948-A1E1-C74C3BEDD734}" srcOrd="0" destOrd="0" presId="urn:microsoft.com/office/officeart/2005/8/layout/hierarchy4"/>
    <dgm:cxn modelId="{27604249-81F7-45E8-B11C-354FE3222BDF}" type="presParOf" srcId="{C7B2B6C1-4914-4598-BDA1-3EF48AD1C8DD}" destId="{551FF731-DA00-46AE-9A49-3D783BE11F5F}" srcOrd="1" destOrd="0" presId="urn:microsoft.com/office/officeart/2005/8/layout/hierarchy4"/>
    <dgm:cxn modelId="{9316C590-BBDE-458C-82C5-70B90317D625}" type="presParOf" srcId="{C7B2B6C1-4914-4598-BDA1-3EF48AD1C8DD}" destId="{1E0A1346-BB79-426D-9396-1AFC58536D8D}" srcOrd="2" destOrd="0" presId="urn:microsoft.com/office/officeart/2005/8/layout/hierarchy4"/>
    <dgm:cxn modelId="{0DCAF80B-4F8E-41DB-9F67-1A1B9FA88DF9}" type="presParOf" srcId="{1E0A1346-BB79-426D-9396-1AFC58536D8D}" destId="{C3C7CC36-C006-425B-B0F9-196985C45F3A}" srcOrd="0" destOrd="0" presId="urn:microsoft.com/office/officeart/2005/8/layout/hierarchy4"/>
    <dgm:cxn modelId="{916A8B02-CC4C-4853-9533-DFB60243536A}" type="presParOf" srcId="{C3C7CC36-C006-425B-B0F9-196985C45F3A}" destId="{4B4D795F-1D7E-4628-9462-E4787EC7520D}" srcOrd="0" destOrd="0" presId="urn:microsoft.com/office/officeart/2005/8/layout/hierarchy4"/>
    <dgm:cxn modelId="{B775647A-6BA6-40C1-BF78-D56A819DE2E6}" type="presParOf" srcId="{C3C7CC36-C006-425B-B0F9-196985C45F3A}" destId="{A3D43CCA-AD06-453B-B6A0-1F295852D3C8}" srcOrd="1" destOrd="0" presId="urn:microsoft.com/office/officeart/2005/8/layout/hierarchy4"/>
    <dgm:cxn modelId="{4BD91C1C-B562-4795-AABC-3AB8D5A7D351}" type="presParOf" srcId="{1E0A1346-BB79-426D-9396-1AFC58536D8D}" destId="{A80233A7-DB2F-4608-9067-9C722732C8D2}" srcOrd="1" destOrd="0" presId="urn:microsoft.com/office/officeart/2005/8/layout/hierarchy4"/>
    <dgm:cxn modelId="{B75F642F-AB08-4D15-B133-FF1593864206}" type="presParOf" srcId="{1E0A1346-BB79-426D-9396-1AFC58536D8D}" destId="{E2841366-8B5E-4024-BD3D-528D16DB9BEA}" srcOrd="2" destOrd="0" presId="urn:microsoft.com/office/officeart/2005/8/layout/hierarchy4"/>
    <dgm:cxn modelId="{1F4417C4-EFF8-4C68-8CCA-1C013F27C3BF}" type="presParOf" srcId="{E2841366-8B5E-4024-BD3D-528D16DB9BEA}" destId="{90FB0050-A2E4-4BC4-8302-1B2DDC1F2CED}" srcOrd="0" destOrd="0" presId="urn:microsoft.com/office/officeart/2005/8/layout/hierarchy4"/>
    <dgm:cxn modelId="{099C88C8-5A83-415F-BCFA-6990C5A445DA}" type="presParOf" srcId="{E2841366-8B5E-4024-BD3D-528D16DB9BEA}" destId="{AF3D3833-9D89-4A60-92BA-D639CF00B952}" srcOrd="1" destOrd="0" presId="urn:microsoft.com/office/officeart/2005/8/layout/hierarchy4"/>
    <dgm:cxn modelId="{9A1BB881-7177-4597-9795-F454BC0C58AE}" type="presParOf" srcId="{1E0A1346-BB79-426D-9396-1AFC58536D8D}" destId="{83AFD2B0-B19C-4FD0-9F49-0C2B211670A5}" srcOrd="3" destOrd="0" presId="urn:microsoft.com/office/officeart/2005/8/layout/hierarchy4"/>
    <dgm:cxn modelId="{B056FFD6-5D0A-46C4-B5DD-D0BC7651DFB3}" type="presParOf" srcId="{1E0A1346-BB79-426D-9396-1AFC58536D8D}" destId="{79CD5CCB-E562-4996-9FD1-522DCA97FF6E}" srcOrd="4" destOrd="0" presId="urn:microsoft.com/office/officeart/2005/8/layout/hierarchy4"/>
    <dgm:cxn modelId="{FAE135EE-EFAF-4183-920B-1F520D8BD7FE}" type="presParOf" srcId="{79CD5CCB-E562-4996-9FD1-522DCA97FF6E}" destId="{4D048D7A-98AF-4AAE-9577-4844C4264504}" srcOrd="0" destOrd="0" presId="urn:microsoft.com/office/officeart/2005/8/layout/hierarchy4"/>
    <dgm:cxn modelId="{BE68FF25-D5BC-434D-BB55-6106EA5A6DA1}" type="presParOf" srcId="{79CD5CCB-E562-4996-9FD1-522DCA97FF6E}" destId="{8A6AA0FC-A839-4866-A420-8CF974E6EF5A}"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9E6B72E-17CF-4F21-8911-6A376DA5F394}" type="doc">
      <dgm:prSet loTypeId="urn:microsoft.com/office/officeart/2008/layout/HorizontalMultiLevelHierarchy" loCatId="hierarchy" qsTypeId="urn:microsoft.com/office/officeart/2005/8/quickstyle/3d2" qsCatId="3D" csTypeId="urn:microsoft.com/office/officeart/2005/8/colors/colorful5" csCatId="colorful" phldr="1"/>
      <dgm:spPr/>
      <dgm:t>
        <a:bodyPr/>
        <a:lstStyle/>
        <a:p>
          <a:endParaRPr lang="en-US"/>
        </a:p>
      </dgm:t>
    </dgm:pt>
    <dgm:pt modelId="{CA133B0C-C2C0-47B3-9A37-4DCE58D0F5EA}">
      <dgm:prSet/>
      <dgm:spPr>
        <a:solidFill>
          <a:schemeClr val="accent2"/>
        </a:solidFill>
      </dgm:spPr>
      <dgm:t>
        <a:bodyPr/>
        <a:lstStyle/>
        <a:p>
          <a:r>
            <a:rPr lang="en-US" dirty="0"/>
            <a:t>Categories of </a:t>
          </a:r>
          <a:br>
            <a:rPr lang="en-US" dirty="0"/>
          </a:br>
          <a:r>
            <a:rPr lang="en-US" dirty="0"/>
            <a:t>Audience Analysis</a:t>
          </a:r>
        </a:p>
      </dgm:t>
    </dgm:pt>
    <dgm:pt modelId="{E208D5B5-88B4-42C2-AF98-1BEF142BAF7C}" type="parTrans" cxnId="{235824F5-B4A5-4CDF-849C-63AEDE945405}">
      <dgm:prSet/>
      <dgm:spPr/>
      <dgm:t>
        <a:bodyPr/>
        <a:lstStyle/>
        <a:p>
          <a:endParaRPr lang="en-US"/>
        </a:p>
      </dgm:t>
    </dgm:pt>
    <dgm:pt modelId="{9B1EFEF6-6F50-476E-A7FC-AA8B897F0A6A}" type="sibTrans" cxnId="{235824F5-B4A5-4CDF-849C-63AEDE945405}">
      <dgm:prSet/>
      <dgm:spPr/>
      <dgm:t>
        <a:bodyPr/>
        <a:lstStyle/>
        <a:p>
          <a:endParaRPr lang="en-US"/>
        </a:p>
      </dgm:t>
    </dgm:pt>
    <dgm:pt modelId="{3EB0FE9C-70F7-44B3-8C76-5608BFB70A97}">
      <dgm:prSet/>
      <dgm:spPr/>
      <dgm:t>
        <a:bodyPr/>
        <a:lstStyle/>
        <a:p>
          <a:r>
            <a:rPr lang="en-US" b="0" i="1" baseline="0" dirty="0"/>
            <a:t>Situational</a:t>
          </a:r>
          <a:endParaRPr lang="en-US" dirty="0"/>
        </a:p>
      </dgm:t>
    </dgm:pt>
    <dgm:pt modelId="{48EB88F3-109D-4BAE-962C-05A724E704B6}" type="parTrans" cxnId="{316AE0EF-BFCE-4F08-8612-DA3918DBF98C}">
      <dgm:prSet/>
      <dgm:spPr/>
      <dgm:t>
        <a:bodyPr/>
        <a:lstStyle/>
        <a:p>
          <a:endParaRPr lang="en-US"/>
        </a:p>
      </dgm:t>
    </dgm:pt>
    <dgm:pt modelId="{C7C11041-78B0-4B49-9F6E-93133CDA34EA}" type="sibTrans" cxnId="{316AE0EF-BFCE-4F08-8612-DA3918DBF98C}">
      <dgm:prSet/>
      <dgm:spPr/>
      <dgm:t>
        <a:bodyPr/>
        <a:lstStyle/>
        <a:p>
          <a:endParaRPr lang="en-US"/>
        </a:p>
      </dgm:t>
    </dgm:pt>
    <dgm:pt modelId="{8529ABCE-E5FE-4489-8FB3-0A10065D68AC}">
      <dgm:prSet/>
      <dgm:spPr/>
      <dgm:t>
        <a:bodyPr/>
        <a:lstStyle/>
        <a:p>
          <a:r>
            <a:rPr lang="en-US" b="0" i="1" baseline="0" dirty="0"/>
            <a:t>Demographics</a:t>
          </a:r>
          <a:endParaRPr lang="en-US" dirty="0"/>
        </a:p>
      </dgm:t>
    </dgm:pt>
    <dgm:pt modelId="{58C2294D-6F76-41B0-9273-D8761627E3DB}" type="parTrans" cxnId="{2E97B342-525D-41A4-8651-F57CF8823DA0}">
      <dgm:prSet/>
      <dgm:spPr/>
      <dgm:t>
        <a:bodyPr/>
        <a:lstStyle/>
        <a:p>
          <a:endParaRPr lang="en-US"/>
        </a:p>
      </dgm:t>
    </dgm:pt>
    <dgm:pt modelId="{63FFEB2B-509A-46B7-B2A8-4ADE2B100F89}" type="sibTrans" cxnId="{2E97B342-525D-41A4-8651-F57CF8823DA0}">
      <dgm:prSet/>
      <dgm:spPr/>
      <dgm:t>
        <a:bodyPr/>
        <a:lstStyle/>
        <a:p>
          <a:endParaRPr lang="en-US"/>
        </a:p>
      </dgm:t>
    </dgm:pt>
    <dgm:pt modelId="{09D7952F-6310-4708-ADF1-148125E973AC}">
      <dgm:prSet/>
      <dgm:spPr/>
      <dgm:t>
        <a:bodyPr/>
        <a:lstStyle/>
        <a:p>
          <a:r>
            <a:rPr lang="en-US" b="0" i="1" baseline="0"/>
            <a:t>Psychological</a:t>
          </a:r>
          <a:endParaRPr lang="en-US"/>
        </a:p>
      </dgm:t>
    </dgm:pt>
    <dgm:pt modelId="{51B3DEFB-B4F2-468D-A09C-BC1C8A735894}" type="parTrans" cxnId="{AC20B0E1-D17A-40E5-B825-6BD16A9E1C60}">
      <dgm:prSet/>
      <dgm:spPr/>
      <dgm:t>
        <a:bodyPr/>
        <a:lstStyle/>
        <a:p>
          <a:endParaRPr lang="en-US"/>
        </a:p>
      </dgm:t>
    </dgm:pt>
    <dgm:pt modelId="{1B89C8FF-3EA9-4656-8846-A94527FF042A}" type="sibTrans" cxnId="{AC20B0E1-D17A-40E5-B825-6BD16A9E1C60}">
      <dgm:prSet/>
      <dgm:spPr/>
      <dgm:t>
        <a:bodyPr/>
        <a:lstStyle/>
        <a:p>
          <a:endParaRPr lang="en-US"/>
        </a:p>
      </dgm:t>
    </dgm:pt>
    <dgm:pt modelId="{3161F017-588B-4481-813A-B005543685CF}">
      <dgm:prSet/>
      <dgm:spPr/>
      <dgm:t>
        <a:bodyPr/>
        <a:lstStyle/>
        <a:p>
          <a:r>
            <a:rPr lang="en-US" b="0" i="1" baseline="0" dirty="0"/>
            <a:t>Multicultural </a:t>
          </a:r>
          <a:endParaRPr lang="en-US" dirty="0"/>
        </a:p>
      </dgm:t>
    </dgm:pt>
    <dgm:pt modelId="{FA4E3A2E-BE96-444A-A04D-97485A138A44}" type="parTrans" cxnId="{0CCE8704-3969-48D7-ABA8-D443B7C0E334}">
      <dgm:prSet/>
      <dgm:spPr/>
      <dgm:t>
        <a:bodyPr/>
        <a:lstStyle/>
        <a:p>
          <a:endParaRPr lang="en-US"/>
        </a:p>
      </dgm:t>
    </dgm:pt>
    <dgm:pt modelId="{BFD47692-2902-4169-8AED-CF18F9609DF3}" type="sibTrans" cxnId="{0CCE8704-3969-48D7-ABA8-D443B7C0E334}">
      <dgm:prSet/>
      <dgm:spPr/>
      <dgm:t>
        <a:bodyPr/>
        <a:lstStyle/>
        <a:p>
          <a:endParaRPr lang="en-US"/>
        </a:p>
      </dgm:t>
    </dgm:pt>
    <dgm:pt modelId="{274AE544-4564-41E4-93A1-0603A1739F80}">
      <dgm:prSet/>
      <dgm:spPr/>
      <dgm:t>
        <a:bodyPr/>
        <a:lstStyle/>
        <a:p>
          <a:r>
            <a:rPr lang="en-US" b="0" i="1" baseline="0" dirty="0"/>
            <a:t>Interest and Prior Knowledge</a:t>
          </a:r>
          <a:endParaRPr lang="en-US" dirty="0"/>
        </a:p>
      </dgm:t>
    </dgm:pt>
    <dgm:pt modelId="{2BCB6384-E90C-41CF-9CAC-3757030B000B}" type="parTrans" cxnId="{5141ED3B-9C24-4F26-A54A-76C7F715EEBF}">
      <dgm:prSet/>
      <dgm:spPr/>
      <dgm:t>
        <a:bodyPr/>
        <a:lstStyle/>
        <a:p>
          <a:endParaRPr lang="en-US"/>
        </a:p>
      </dgm:t>
    </dgm:pt>
    <dgm:pt modelId="{F2AE4A7B-59BE-4031-9A64-B42D18C665A0}" type="sibTrans" cxnId="{5141ED3B-9C24-4F26-A54A-76C7F715EEBF}">
      <dgm:prSet/>
      <dgm:spPr/>
      <dgm:t>
        <a:bodyPr/>
        <a:lstStyle/>
        <a:p>
          <a:endParaRPr lang="en-US"/>
        </a:p>
      </dgm:t>
    </dgm:pt>
    <dgm:pt modelId="{535B58BC-4BBC-4678-8307-5ACF153E2A1A}" type="pres">
      <dgm:prSet presAssocID="{79E6B72E-17CF-4F21-8911-6A376DA5F394}" presName="Name0" presStyleCnt="0">
        <dgm:presLayoutVars>
          <dgm:chPref val="1"/>
          <dgm:dir/>
          <dgm:animOne val="branch"/>
          <dgm:animLvl val="lvl"/>
          <dgm:resizeHandles val="exact"/>
        </dgm:presLayoutVars>
      </dgm:prSet>
      <dgm:spPr/>
    </dgm:pt>
    <dgm:pt modelId="{27D503BF-5E8D-4259-A454-20FAECFDB1EE}" type="pres">
      <dgm:prSet presAssocID="{CA133B0C-C2C0-47B3-9A37-4DCE58D0F5EA}" presName="root1" presStyleCnt="0"/>
      <dgm:spPr/>
    </dgm:pt>
    <dgm:pt modelId="{A2EA3F99-1559-4E9E-A88E-5B2F1B0DE537}" type="pres">
      <dgm:prSet presAssocID="{CA133B0C-C2C0-47B3-9A37-4DCE58D0F5EA}" presName="LevelOneTextNode" presStyleLbl="node0" presStyleIdx="0" presStyleCnt="1">
        <dgm:presLayoutVars>
          <dgm:chPref val="3"/>
        </dgm:presLayoutVars>
      </dgm:prSet>
      <dgm:spPr/>
    </dgm:pt>
    <dgm:pt modelId="{23A323C8-1338-4C52-8FF0-2EA3B45F1209}" type="pres">
      <dgm:prSet presAssocID="{CA133B0C-C2C0-47B3-9A37-4DCE58D0F5EA}" presName="level2hierChild" presStyleCnt="0"/>
      <dgm:spPr/>
    </dgm:pt>
    <dgm:pt modelId="{CA0226FD-5639-4FA2-8ADD-F32DEA7769AA}" type="pres">
      <dgm:prSet presAssocID="{48EB88F3-109D-4BAE-962C-05A724E704B6}" presName="conn2-1" presStyleLbl="parChTrans1D2" presStyleIdx="0" presStyleCnt="5"/>
      <dgm:spPr/>
    </dgm:pt>
    <dgm:pt modelId="{76F054B4-CABC-455C-B94A-D65C2C4D4143}" type="pres">
      <dgm:prSet presAssocID="{48EB88F3-109D-4BAE-962C-05A724E704B6}" presName="connTx" presStyleLbl="parChTrans1D2" presStyleIdx="0" presStyleCnt="5"/>
      <dgm:spPr/>
    </dgm:pt>
    <dgm:pt modelId="{BE83B38D-CEAE-498D-A6A7-C3767D7A749F}" type="pres">
      <dgm:prSet presAssocID="{3EB0FE9C-70F7-44B3-8C76-5608BFB70A97}" presName="root2" presStyleCnt="0"/>
      <dgm:spPr/>
    </dgm:pt>
    <dgm:pt modelId="{90D419ED-6E41-40DC-B382-9050485B559D}" type="pres">
      <dgm:prSet presAssocID="{3EB0FE9C-70F7-44B3-8C76-5608BFB70A97}" presName="LevelTwoTextNode" presStyleLbl="node2" presStyleIdx="0" presStyleCnt="5">
        <dgm:presLayoutVars>
          <dgm:chPref val="3"/>
        </dgm:presLayoutVars>
      </dgm:prSet>
      <dgm:spPr/>
    </dgm:pt>
    <dgm:pt modelId="{E430DB0F-8BDD-42BE-BFD1-EB6AC3301328}" type="pres">
      <dgm:prSet presAssocID="{3EB0FE9C-70F7-44B3-8C76-5608BFB70A97}" presName="level3hierChild" presStyleCnt="0"/>
      <dgm:spPr/>
    </dgm:pt>
    <dgm:pt modelId="{7BAEAAA0-1A20-4817-93C8-1EA47EE5CB2C}" type="pres">
      <dgm:prSet presAssocID="{58C2294D-6F76-41B0-9273-D8761627E3DB}" presName="conn2-1" presStyleLbl="parChTrans1D2" presStyleIdx="1" presStyleCnt="5"/>
      <dgm:spPr/>
    </dgm:pt>
    <dgm:pt modelId="{3BFD22F8-122A-472D-BBF6-A25842348989}" type="pres">
      <dgm:prSet presAssocID="{58C2294D-6F76-41B0-9273-D8761627E3DB}" presName="connTx" presStyleLbl="parChTrans1D2" presStyleIdx="1" presStyleCnt="5"/>
      <dgm:spPr/>
    </dgm:pt>
    <dgm:pt modelId="{268F6648-2E7F-4627-8363-E3755195AFD8}" type="pres">
      <dgm:prSet presAssocID="{8529ABCE-E5FE-4489-8FB3-0A10065D68AC}" presName="root2" presStyleCnt="0"/>
      <dgm:spPr/>
    </dgm:pt>
    <dgm:pt modelId="{56842386-E110-4717-BD1B-F46AC78EE20E}" type="pres">
      <dgm:prSet presAssocID="{8529ABCE-E5FE-4489-8FB3-0A10065D68AC}" presName="LevelTwoTextNode" presStyleLbl="node2" presStyleIdx="1" presStyleCnt="5">
        <dgm:presLayoutVars>
          <dgm:chPref val="3"/>
        </dgm:presLayoutVars>
      </dgm:prSet>
      <dgm:spPr/>
    </dgm:pt>
    <dgm:pt modelId="{65D8AD97-6BD1-43A6-9D1C-220728D338C4}" type="pres">
      <dgm:prSet presAssocID="{8529ABCE-E5FE-4489-8FB3-0A10065D68AC}" presName="level3hierChild" presStyleCnt="0"/>
      <dgm:spPr/>
    </dgm:pt>
    <dgm:pt modelId="{A31DC55E-6154-4B76-BDA7-2760F1D4C2F9}" type="pres">
      <dgm:prSet presAssocID="{51B3DEFB-B4F2-468D-A09C-BC1C8A735894}" presName="conn2-1" presStyleLbl="parChTrans1D2" presStyleIdx="2" presStyleCnt="5"/>
      <dgm:spPr/>
    </dgm:pt>
    <dgm:pt modelId="{FA2A6411-8919-489E-94E0-478E2B37A8A4}" type="pres">
      <dgm:prSet presAssocID="{51B3DEFB-B4F2-468D-A09C-BC1C8A735894}" presName="connTx" presStyleLbl="parChTrans1D2" presStyleIdx="2" presStyleCnt="5"/>
      <dgm:spPr/>
    </dgm:pt>
    <dgm:pt modelId="{B044EB41-0819-48E0-965D-BFFFC9D53B34}" type="pres">
      <dgm:prSet presAssocID="{09D7952F-6310-4708-ADF1-148125E973AC}" presName="root2" presStyleCnt="0"/>
      <dgm:spPr/>
    </dgm:pt>
    <dgm:pt modelId="{8AFF1B79-6CF4-43D5-A1B7-73D701E7D6B5}" type="pres">
      <dgm:prSet presAssocID="{09D7952F-6310-4708-ADF1-148125E973AC}" presName="LevelTwoTextNode" presStyleLbl="node2" presStyleIdx="2" presStyleCnt="5">
        <dgm:presLayoutVars>
          <dgm:chPref val="3"/>
        </dgm:presLayoutVars>
      </dgm:prSet>
      <dgm:spPr/>
    </dgm:pt>
    <dgm:pt modelId="{690466BE-DE67-4665-8636-00B161A2DFE1}" type="pres">
      <dgm:prSet presAssocID="{09D7952F-6310-4708-ADF1-148125E973AC}" presName="level3hierChild" presStyleCnt="0"/>
      <dgm:spPr/>
    </dgm:pt>
    <dgm:pt modelId="{67A75C76-7FF6-4FD7-AF98-26B0FD5F806A}" type="pres">
      <dgm:prSet presAssocID="{FA4E3A2E-BE96-444A-A04D-97485A138A44}" presName="conn2-1" presStyleLbl="parChTrans1D2" presStyleIdx="3" presStyleCnt="5"/>
      <dgm:spPr/>
    </dgm:pt>
    <dgm:pt modelId="{D1240D6C-2D82-493D-8182-0B6A438DE4BE}" type="pres">
      <dgm:prSet presAssocID="{FA4E3A2E-BE96-444A-A04D-97485A138A44}" presName="connTx" presStyleLbl="parChTrans1D2" presStyleIdx="3" presStyleCnt="5"/>
      <dgm:spPr/>
    </dgm:pt>
    <dgm:pt modelId="{95F545E8-6C8D-4079-A937-6094815BD50E}" type="pres">
      <dgm:prSet presAssocID="{3161F017-588B-4481-813A-B005543685CF}" presName="root2" presStyleCnt="0"/>
      <dgm:spPr/>
    </dgm:pt>
    <dgm:pt modelId="{6B290060-866B-4DED-A858-480DF5A4D4DB}" type="pres">
      <dgm:prSet presAssocID="{3161F017-588B-4481-813A-B005543685CF}" presName="LevelTwoTextNode" presStyleLbl="node2" presStyleIdx="3" presStyleCnt="5">
        <dgm:presLayoutVars>
          <dgm:chPref val="3"/>
        </dgm:presLayoutVars>
      </dgm:prSet>
      <dgm:spPr/>
    </dgm:pt>
    <dgm:pt modelId="{5D43BB0D-227F-4B25-95E8-3891FB702E05}" type="pres">
      <dgm:prSet presAssocID="{3161F017-588B-4481-813A-B005543685CF}" presName="level3hierChild" presStyleCnt="0"/>
      <dgm:spPr/>
    </dgm:pt>
    <dgm:pt modelId="{3A8037F9-9DDA-4622-8FA8-9B66354FD113}" type="pres">
      <dgm:prSet presAssocID="{2BCB6384-E90C-41CF-9CAC-3757030B000B}" presName="conn2-1" presStyleLbl="parChTrans1D2" presStyleIdx="4" presStyleCnt="5"/>
      <dgm:spPr/>
    </dgm:pt>
    <dgm:pt modelId="{3D1855C4-79E7-419D-BC2F-4B7D9D25454D}" type="pres">
      <dgm:prSet presAssocID="{2BCB6384-E90C-41CF-9CAC-3757030B000B}" presName="connTx" presStyleLbl="parChTrans1D2" presStyleIdx="4" presStyleCnt="5"/>
      <dgm:spPr/>
    </dgm:pt>
    <dgm:pt modelId="{2299CA63-3CF0-45B7-9636-DFA597D2AB5C}" type="pres">
      <dgm:prSet presAssocID="{274AE544-4564-41E4-93A1-0603A1739F80}" presName="root2" presStyleCnt="0"/>
      <dgm:spPr/>
    </dgm:pt>
    <dgm:pt modelId="{F16CA371-CB19-4ADD-9C4B-9DFB9DA31CC2}" type="pres">
      <dgm:prSet presAssocID="{274AE544-4564-41E4-93A1-0603A1739F80}" presName="LevelTwoTextNode" presStyleLbl="node2" presStyleIdx="4" presStyleCnt="5">
        <dgm:presLayoutVars>
          <dgm:chPref val="3"/>
        </dgm:presLayoutVars>
      </dgm:prSet>
      <dgm:spPr/>
    </dgm:pt>
    <dgm:pt modelId="{1F681B2F-483A-4D33-91E9-09CD3D7CCCBC}" type="pres">
      <dgm:prSet presAssocID="{274AE544-4564-41E4-93A1-0603A1739F80}" presName="level3hierChild" presStyleCnt="0"/>
      <dgm:spPr/>
    </dgm:pt>
  </dgm:ptLst>
  <dgm:cxnLst>
    <dgm:cxn modelId="{0CCE8704-3969-48D7-ABA8-D443B7C0E334}" srcId="{CA133B0C-C2C0-47B3-9A37-4DCE58D0F5EA}" destId="{3161F017-588B-4481-813A-B005543685CF}" srcOrd="3" destOrd="0" parTransId="{FA4E3A2E-BE96-444A-A04D-97485A138A44}" sibTransId="{BFD47692-2902-4169-8AED-CF18F9609DF3}"/>
    <dgm:cxn modelId="{C82B1627-D1DB-4A1A-9413-E0FFCA7A4B3E}" type="presOf" srcId="{51B3DEFB-B4F2-468D-A09C-BC1C8A735894}" destId="{A31DC55E-6154-4B76-BDA7-2760F1D4C2F9}" srcOrd="0" destOrd="0" presId="urn:microsoft.com/office/officeart/2008/layout/HorizontalMultiLevelHierarchy"/>
    <dgm:cxn modelId="{54C6FF27-77CF-4B6B-8B3E-E646C4C3D0E0}" type="presOf" srcId="{8529ABCE-E5FE-4489-8FB3-0A10065D68AC}" destId="{56842386-E110-4717-BD1B-F46AC78EE20E}" srcOrd="0" destOrd="0" presId="urn:microsoft.com/office/officeart/2008/layout/HorizontalMultiLevelHierarchy"/>
    <dgm:cxn modelId="{53D0CF2B-4D41-4820-9B58-15FCEB50F0C7}" type="presOf" srcId="{48EB88F3-109D-4BAE-962C-05A724E704B6}" destId="{76F054B4-CABC-455C-B94A-D65C2C4D4143}" srcOrd="1" destOrd="0" presId="urn:microsoft.com/office/officeart/2008/layout/HorizontalMultiLevelHierarchy"/>
    <dgm:cxn modelId="{38827939-24D1-45E6-B340-EB626F89453E}" type="presOf" srcId="{51B3DEFB-B4F2-468D-A09C-BC1C8A735894}" destId="{FA2A6411-8919-489E-94E0-478E2B37A8A4}" srcOrd="1" destOrd="0" presId="urn:microsoft.com/office/officeart/2008/layout/HorizontalMultiLevelHierarchy"/>
    <dgm:cxn modelId="{5141ED3B-9C24-4F26-A54A-76C7F715EEBF}" srcId="{CA133B0C-C2C0-47B3-9A37-4DCE58D0F5EA}" destId="{274AE544-4564-41E4-93A1-0603A1739F80}" srcOrd="4" destOrd="0" parTransId="{2BCB6384-E90C-41CF-9CAC-3757030B000B}" sibTransId="{F2AE4A7B-59BE-4031-9A64-B42D18C665A0}"/>
    <dgm:cxn modelId="{CDE16C3F-307C-46CD-82DB-643686027742}" type="presOf" srcId="{58C2294D-6F76-41B0-9273-D8761627E3DB}" destId="{7BAEAAA0-1A20-4817-93C8-1EA47EE5CB2C}" srcOrd="0" destOrd="0" presId="urn:microsoft.com/office/officeart/2008/layout/HorizontalMultiLevelHierarchy"/>
    <dgm:cxn modelId="{41C25E40-DA36-49AB-A707-5D97D780D2C5}" type="presOf" srcId="{FA4E3A2E-BE96-444A-A04D-97485A138A44}" destId="{D1240D6C-2D82-493D-8182-0B6A438DE4BE}" srcOrd="1" destOrd="0" presId="urn:microsoft.com/office/officeart/2008/layout/HorizontalMultiLevelHierarchy"/>
    <dgm:cxn modelId="{2E97B342-525D-41A4-8651-F57CF8823DA0}" srcId="{CA133B0C-C2C0-47B3-9A37-4DCE58D0F5EA}" destId="{8529ABCE-E5FE-4489-8FB3-0A10065D68AC}" srcOrd="1" destOrd="0" parTransId="{58C2294D-6F76-41B0-9273-D8761627E3DB}" sibTransId="{63FFEB2B-509A-46B7-B2A8-4ADE2B100F89}"/>
    <dgm:cxn modelId="{2F44DC6D-C98D-4E83-9726-51ECCCB90C70}" type="presOf" srcId="{2BCB6384-E90C-41CF-9CAC-3757030B000B}" destId="{3D1855C4-79E7-419D-BC2F-4B7D9D25454D}" srcOrd="1" destOrd="0" presId="urn:microsoft.com/office/officeart/2008/layout/HorizontalMultiLevelHierarchy"/>
    <dgm:cxn modelId="{EBE2D171-7170-4C0F-9C05-2CA1657068DF}" type="presOf" srcId="{CA133B0C-C2C0-47B3-9A37-4DCE58D0F5EA}" destId="{A2EA3F99-1559-4E9E-A88E-5B2F1B0DE537}" srcOrd="0" destOrd="0" presId="urn:microsoft.com/office/officeart/2008/layout/HorizontalMultiLevelHierarchy"/>
    <dgm:cxn modelId="{E7D2F255-8405-418C-8356-A26EFE767801}" type="presOf" srcId="{FA4E3A2E-BE96-444A-A04D-97485A138A44}" destId="{67A75C76-7FF6-4FD7-AF98-26B0FD5F806A}" srcOrd="0" destOrd="0" presId="urn:microsoft.com/office/officeart/2008/layout/HorizontalMultiLevelHierarchy"/>
    <dgm:cxn modelId="{FF8F3080-FC7A-4BD2-8C61-9BC527FEF881}" type="presOf" srcId="{58C2294D-6F76-41B0-9273-D8761627E3DB}" destId="{3BFD22F8-122A-472D-BBF6-A25842348989}" srcOrd="1" destOrd="0" presId="urn:microsoft.com/office/officeart/2008/layout/HorizontalMultiLevelHierarchy"/>
    <dgm:cxn modelId="{8EFD05BB-0C10-4D0E-8C05-A35AE694AEE9}" type="presOf" srcId="{3EB0FE9C-70F7-44B3-8C76-5608BFB70A97}" destId="{90D419ED-6E41-40DC-B382-9050485B559D}" srcOrd="0" destOrd="0" presId="urn:microsoft.com/office/officeart/2008/layout/HorizontalMultiLevelHierarchy"/>
    <dgm:cxn modelId="{D2B5B4C6-1E5C-4040-AC80-027DB13FAF57}" type="presOf" srcId="{274AE544-4564-41E4-93A1-0603A1739F80}" destId="{F16CA371-CB19-4ADD-9C4B-9DFB9DA31CC2}" srcOrd="0" destOrd="0" presId="urn:microsoft.com/office/officeart/2008/layout/HorizontalMultiLevelHierarchy"/>
    <dgm:cxn modelId="{CF8464DA-9B24-4742-85D9-0FD93A468C1F}" type="presOf" srcId="{48EB88F3-109D-4BAE-962C-05A724E704B6}" destId="{CA0226FD-5639-4FA2-8ADD-F32DEA7769AA}" srcOrd="0" destOrd="0" presId="urn:microsoft.com/office/officeart/2008/layout/HorizontalMultiLevelHierarchy"/>
    <dgm:cxn modelId="{FF6BA9DA-9B2B-4473-8127-AAD89744E626}" type="presOf" srcId="{2BCB6384-E90C-41CF-9CAC-3757030B000B}" destId="{3A8037F9-9DDA-4622-8FA8-9B66354FD113}" srcOrd="0" destOrd="0" presId="urn:microsoft.com/office/officeart/2008/layout/HorizontalMultiLevelHierarchy"/>
    <dgm:cxn modelId="{AC20B0E1-D17A-40E5-B825-6BD16A9E1C60}" srcId="{CA133B0C-C2C0-47B3-9A37-4DCE58D0F5EA}" destId="{09D7952F-6310-4708-ADF1-148125E973AC}" srcOrd="2" destOrd="0" parTransId="{51B3DEFB-B4F2-468D-A09C-BC1C8A735894}" sibTransId="{1B89C8FF-3EA9-4656-8846-A94527FF042A}"/>
    <dgm:cxn modelId="{84C988E8-F7AD-4F71-865E-38CBF9ECABA5}" type="presOf" srcId="{09D7952F-6310-4708-ADF1-148125E973AC}" destId="{8AFF1B79-6CF4-43D5-A1B7-73D701E7D6B5}" srcOrd="0" destOrd="0" presId="urn:microsoft.com/office/officeart/2008/layout/HorizontalMultiLevelHierarchy"/>
    <dgm:cxn modelId="{A02E83EC-A7AB-4ADE-A913-5C7B6FE3A614}" type="presOf" srcId="{3161F017-588B-4481-813A-B005543685CF}" destId="{6B290060-866B-4DED-A858-480DF5A4D4DB}" srcOrd="0" destOrd="0" presId="urn:microsoft.com/office/officeart/2008/layout/HorizontalMultiLevelHierarchy"/>
    <dgm:cxn modelId="{BABF2BEE-0134-4337-92FA-E39F7811EBF5}" type="presOf" srcId="{79E6B72E-17CF-4F21-8911-6A376DA5F394}" destId="{535B58BC-4BBC-4678-8307-5ACF153E2A1A}" srcOrd="0" destOrd="0" presId="urn:microsoft.com/office/officeart/2008/layout/HorizontalMultiLevelHierarchy"/>
    <dgm:cxn modelId="{316AE0EF-BFCE-4F08-8612-DA3918DBF98C}" srcId="{CA133B0C-C2C0-47B3-9A37-4DCE58D0F5EA}" destId="{3EB0FE9C-70F7-44B3-8C76-5608BFB70A97}" srcOrd="0" destOrd="0" parTransId="{48EB88F3-109D-4BAE-962C-05A724E704B6}" sibTransId="{C7C11041-78B0-4B49-9F6E-93133CDA34EA}"/>
    <dgm:cxn modelId="{235824F5-B4A5-4CDF-849C-63AEDE945405}" srcId="{79E6B72E-17CF-4F21-8911-6A376DA5F394}" destId="{CA133B0C-C2C0-47B3-9A37-4DCE58D0F5EA}" srcOrd="0" destOrd="0" parTransId="{E208D5B5-88B4-42C2-AF98-1BEF142BAF7C}" sibTransId="{9B1EFEF6-6F50-476E-A7FC-AA8B897F0A6A}"/>
    <dgm:cxn modelId="{219C75C3-5076-4B5D-A0C9-E68565F69657}" type="presParOf" srcId="{535B58BC-4BBC-4678-8307-5ACF153E2A1A}" destId="{27D503BF-5E8D-4259-A454-20FAECFDB1EE}" srcOrd="0" destOrd="0" presId="urn:microsoft.com/office/officeart/2008/layout/HorizontalMultiLevelHierarchy"/>
    <dgm:cxn modelId="{37C447F3-F7F0-47CE-9193-6ACAE178FD19}" type="presParOf" srcId="{27D503BF-5E8D-4259-A454-20FAECFDB1EE}" destId="{A2EA3F99-1559-4E9E-A88E-5B2F1B0DE537}" srcOrd="0" destOrd="0" presId="urn:microsoft.com/office/officeart/2008/layout/HorizontalMultiLevelHierarchy"/>
    <dgm:cxn modelId="{8ED9F13F-18DB-4283-BF55-73CB7AC95712}" type="presParOf" srcId="{27D503BF-5E8D-4259-A454-20FAECFDB1EE}" destId="{23A323C8-1338-4C52-8FF0-2EA3B45F1209}" srcOrd="1" destOrd="0" presId="urn:microsoft.com/office/officeart/2008/layout/HorizontalMultiLevelHierarchy"/>
    <dgm:cxn modelId="{6666956B-AF85-4BDB-9796-9322746DA410}" type="presParOf" srcId="{23A323C8-1338-4C52-8FF0-2EA3B45F1209}" destId="{CA0226FD-5639-4FA2-8ADD-F32DEA7769AA}" srcOrd="0" destOrd="0" presId="urn:microsoft.com/office/officeart/2008/layout/HorizontalMultiLevelHierarchy"/>
    <dgm:cxn modelId="{ABF2F22F-0CDB-4E3B-97B5-33FC1D52EBC5}" type="presParOf" srcId="{CA0226FD-5639-4FA2-8ADD-F32DEA7769AA}" destId="{76F054B4-CABC-455C-B94A-D65C2C4D4143}" srcOrd="0" destOrd="0" presId="urn:microsoft.com/office/officeart/2008/layout/HorizontalMultiLevelHierarchy"/>
    <dgm:cxn modelId="{FE5C582A-7A2C-48D2-8185-6D908C4FB26E}" type="presParOf" srcId="{23A323C8-1338-4C52-8FF0-2EA3B45F1209}" destId="{BE83B38D-CEAE-498D-A6A7-C3767D7A749F}" srcOrd="1" destOrd="0" presId="urn:microsoft.com/office/officeart/2008/layout/HorizontalMultiLevelHierarchy"/>
    <dgm:cxn modelId="{857A4A8D-2F1D-4F04-951F-57894F9DD247}" type="presParOf" srcId="{BE83B38D-CEAE-498D-A6A7-C3767D7A749F}" destId="{90D419ED-6E41-40DC-B382-9050485B559D}" srcOrd="0" destOrd="0" presId="urn:microsoft.com/office/officeart/2008/layout/HorizontalMultiLevelHierarchy"/>
    <dgm:cxn modelId="{10BF1B43-D50B-4650-AD57-D7FF3913E9FC}" type="presParOf" srcId="{BE83B38D-CEAE-498D-A6A7-C3767D7A749F}" destId="{E430DB0F-8BDD-42BE-BFD1-EB6AC3301328}" srcOrd="1" destOrd="0" presId="urn:microsoft.com/office/officeart/2008/layout/HorizontalMultiLevelHierarchy"/>
    <dgm:cxn modelId="{5851AA5E-2363-49CA-B07A-78ACD20FA202}" type="presParOf" srcId="{23A323C8-1338-4C52-8FF0-2EA3B45F1209}" destId="{7BAEAAA0-1A20-4817-93C8-1EA47EE5CB2C}" srcOrd="2" destOrd="0" presId="urn:microsoft.com/office/officeart/2008/layout/HorizontalMultiLevelHierarchy"/>
    <dgm:cxn modelId="{DEE60395-4FE2-4A14-AE3B-E15ABE782F3B}" type="presParOf" srcId="{7BAEAAA0-1A20-4817-93C8-1EA47EE5CB2C}" destId="{3BFD22F8-122A-472D-BBF6-A25842348989}" srcOrd="0" destOrd="0" presId="urn:microsoft.com/office/officeart/2008/layout/HorizontalMultiLevelHierarchy"/>
    <dgm:cxn modelId="{47892142-8392-408B-BB85-C1A3BBDCDE32}" type="presParOf" srcId="{23A323C8-1338-4C52-8FF0-2EA3B45F1209}" destId="{268F6648-2E7F-4627-8363-E3755195AFD8}" srcOrd="3" destOrd="0" presId="urn:microsoft.com/office/officeart/2008/layout/HorizontalMultiLevelHierarchy"/>
    <dgm:cxn modelId="{32E23891-393D-49DF-A42F-48383C7FE160}" type="presParOf" srcId="{268F6648-2E7F-4627-8363-E3755195AFD8}" destId="{56842386-E110-4717-BD1B-F46AC78EE20E}" srcOrd="0" destOrd="0" presId="urn:microsoft.com/office/officeart/2008/layout/HorizontalMultiLevelHierarchy"/>
    <dgm:cxn modelId="{BEF3D935-0DC0-47ED-9889-4494B317CF86}" type="presParOf" srcId="{268F6648-2E7F-4627-8363-E3755195AFD8}" destId="{65D8AD97-6BD1-43A6-9D1C-220728D338C4}" srcOrd="1" destOrd="0" presId="urn:microsoft.com/office/officeart/2008/layout/HorizontalMultiLevelHierarchy"/>
    <dgm:cxn modelId="{00421A0A-1FF7-47B2-8358-92000680787B}" type="presParOf" srcId="{23A323C8-1338-4C52-8FF0-2EA3B45F1209}" destId="{A31DC55E-6154-4B76-BDA7-2760F1D4C2F9}" srcOrd="4" destOrd="0" presId="urn:microsoft.com/office/officeart/2008/layout/HorizontalMultiLevelHierarchy"/>
    <dgm:cxn modelId="{7AD18408-81B7-4C28-B305-1EB283713589}" type="presParOf" srcId="{A31DC55E-6154-4B76-BDA7-2760F1D4C2F9}" destId="{FA2A6411-8919-489E-94E0-478E2B37A8A4}" srcOrd="0" destOrd="0" presId="urn:microsoft.com/office/officeart/2008/layout/HorizontalMultiLevelHierarchy"/>
    <dgm:cxn modelId="{50DA87E7-964C-47B2-97D5-7BFC2BDC57EB}" type="presParOf" srcId="{23A323C8-1338-4C52-8FF0-2EA3B45F1209}" destId="{B044EB41-0819-48E0-965D-BFFFC9D53B34}" srcOrd="5" destOrd="0" presId="urn:microsoft.com/office/officeart/2008/layout/HorizontalMultiLevelHierarchy"/>
    <dgm:cxn modelId="{D2C6DBB6-5129-468B-812C-02A178C9CA12}" type="presParOf" srcId="{B044EB41-0819-48E0-965D-BFFFC9D53B34}" destId="{8AFF1B79-6CF4-43D5-A1B7-73D701E7D6B5}" srcOrd="0" destOrd="0" presId="urn:microsoft.com/office/officeart/2008/layout/HorizontalMultiLevelHierarchy"/>
    <dgm:cxn modelId="{2FBD342D-2CAF-4634-8443-BAA4006AB9EA}" type="presParOf" srcId="{B044EB41-0819-48E0-965D-BFFFC9D53B34}" destId="{690466BE-DE67-4665-8636-00B161A2DFE1}" srcOrd="1" destOrd="0" presId="urn:microsoft.com/office/officeart/2008/layout/HorizontalMultiLevelHierarchy"/>
    <dgm:cxn modelId="{E46F2F90-EEFA-48BF-AADA-84C65C33C50F}" type="presParOf" srcId="{23A323C8-1338-4C52-8FF0-2EA3B45F1209}" destId="{67A75C76-7FF6-4FD7-AF98-26B0FD5F806A}" srcOrd="6" destOrd="0" presId="urn:microsoft.com/office/officeart/2008/layout/HorizontalMultiLevelHierarchy"/>
    <dgm:cxn modelId="{B31F7CE5-F9AA-472C-9831-FCAAAC44C923}" type="presParOf" srcId="{67A75C76-7FF6-4FD7-AF98-26B0FD5F806A}" destId="{D1240D6C-2D82-493D-8182-0B6A438DE4BE}" srcOrd="0" destOrd="0" presId="urn:microsoft.com/office/officeart/2008/layout/HorizontalMultiLevelHierarchy"/>
    <dgm:cxn modelId="{62D15EEC-819F-423F-86FC-8AFD3B4E95A2}" type="presParOf" srcId="{23A323C8-1338-4C52-8FF0-2EA3B45F1209}" destId="{95F545E8-6C8D-4079-A937-6094815BD50E}" srcOrd="7" destOrd="0" presId="urn:microsoft.com/office/officeart/2008/layout/HorizontalMultiLevelHierarchy"/>
    <dgm:cxn modelId="{9AB6D6F8-EB88-4D3B-9A20-B6EB902E21AB}" type="presParOf" srcId="{95F545E8-6C8D-4079-A937-6094815BD50E}" destId="{6B290060-866B-4DED-A858-480DF5A4D4DB}" srcOrd="0" destOrd="0" presId="urn:microsoft.com/office/officeart/2008/layout/HorizontalMultiLevelHierarchy"/>
    <dgm:cxn modelId="{7E28EE4B-8687-47C3-B435-B1A94A230A67}" type="presParOf" srcId="{95F545E8-6C8D-4079-A937-6094815BD50E}" destId="{5D43BB0D-227F-4B25-95E8-3891FB702E05}" srcOrd="1" destOrd="0" presId="urn:microsoft.com/office/officeart/2008/layout/HorizontalMultiLevelHierarchy"/>
    <dgm:cxn modelId="{5A6CE2EF-2DB9-4C1C-AFEC-F5F3450431B4}" type="presParOf" srcId="{23A323C8-1338-4C52-8FF0-2EA3B45F1209}" destId="{3A8037F9-9DDA-4622-8FA8-9B66354FD113}" srcOrd="8" destOrd="0" presId="urn:microsoft.com/office/officeart/2008/layout/HorizontalMultiLevelHierarchy"/>
    <dgm:cxn modelId="{F462F16A-1C2B-480E-AFE5-3521422A5A78}" type="presParOf" srcId="{3A8037F9-9DDA-4622-8FA8-9B66354FD113}" destId="{3D1855C4-79E7-419D-BC2F-4B7D9D25454D}" srcOrd="0" destOrd="0" presId="urn:microsoft.com/office/officeart/2008/layout/HorizontalMultiLevelHierarchy"/>
    <dgm:cxn modelId="{1316DF6D-1E70-47C8-9449-CF9C3DF2A6D8}" type="presParOf" srcId="{23A323C8-1338-4C52-8FF0-2EA3B45F1209}" destId="{2299CA63-3CF0-45B7-9636-DFA597D2AB5C}" srcOrd="9" destOrd="0" presId="urn:microsoft.com/office/officeart/2008/layout/HorizontalMultiLevelHierarchy"/>
    <dgm:cxn modelId="{E9916B9E-32A5-401E-8E20-EDD8F6B81ECB}" type="presParOf" srcId="{2299CA63-3CF0-45B7-9636-DFA597D2AB5C}" destId="{F16CA371-CB19-4ADD-9C4B-9DFB9DA31CC2}" srcOrd="0" destOrd="0" presId="urn:microsoft.com/office/officeart/2008/layout/HorizontalMultiLevelHierarchy"/>
    <dgm:cxn modelId="{1E28181F-0834-4C6E-886C-7B161B643377}" type="presParOf" srcId="{2299CA63-3CF0-45B7-9636-DFA597D2AB5C}" destId="{1F681B2F-483A-4D33-91E9-09CD3D7CCCBC}" srcOrd="1" destOrd="0" presId="urn:microsoft.com/office/officeart/2008/layout/HorizontalMultiLevelHierarchy"/>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F37C354-6AC6-470C-83CC-728EB6106688}" type="doc">
      <dgm:prSet loTypeId="urn:microsoft.com/office/officeart/2005/8/layout/hierarchy2" loCatId="hierarchy" qsTypeId="urn:microsoft.com/office/officeart/2005/8/quickstyle/simple4" qsCatId="simple" csTypeId="urn:microsoft.com/office/officeart/2005/8/colors/accent4_3" csCatId="accent4" phldr="1"/>
      <dgm:spPr/>
      <dgm:t>
        <a:bodyPr/>
        <a:lstStyle/>
        <a:p>
          <a:endParaRPr lang="en-US"/>
        </a:p>
      </dgm:t>
    </dgm:pt>
    <dgm:pt modelId="{0B3DE36F-BF59-4B8C-9AA3-9F5CF483A2F6}">
      <dgm:prSet custT="1"/>
      <dgm:spPr/>
      <dgm:t>
        <a:bodyPr/>
        <a:lstStyle/>
        <a:p>
          <a:r>
            <a:rPr lang="en-US" sz="1600" dirty="0"/>
            <a:t>Identifying information about the audience gathered through the use of the natural senses and direct experience.</a:t>
          </a:r>
        </a:p>
      </dgm:t>
    </dgm:pt>
    <dgm:pt modelId="{E92DB418-43D9-4A3C-AF3B-5CC6A0B80536}" type="parTrans" cxnId="{9811383A-A4EC-4DDC-B199-50A25DAEBA47}">
      <dgm:prSet/>
      <dgm:spPr/>
      <dgm:t>
        <a:bodyPr/>
        <a:lstStyle/>
        <a:p>
          <a:endParaRPr lang="en-US"/>
        </a:p>
      </dgm:t>
    </dgm:pt>
    <dgm:pt modelId="{45439201-955F-4A5B-AA2A-561AF3B8FC3C}" type="sibTrans" cxnId="{9811383A-A4EC-4DDC-B199-50A25DAEBA47}">
      <dgm:prSet/>
      <dgm:spPr/>
      <dgm:t>
        <a:bodyPr/>
        <a:lstStyle/>
        <a:p>
          <a:endParaRPr lang="en-US"/>
        </a:p>
      </dgm:t>
    </dgm:pt>
    <dgm:pt modelId="{91C0580E-DC95-4175-B297-9EDDD371D359}">
      <dgm:prSet/>
      <dgm:spPr>
        <a:ln>
          <a:solidFill>
            <a:schemeClr val="tx1"/>
          </a:solidFill>
        </a:ln>
      </dgm:spPr>
      <dgm:t>
        <a:bodyPr/>
        <a:lstStyle/>
        <a:p>
          <a:r>
            <a:rPr lang="en-US"/>
            <a:t>Knowledge we collect…</a:t>
          </a:r>
        </a:p>
      </dgm:t>
    </dgm:pt>
    <dgm:pt modelId="{077748A7-7913-49DE-950E-EB7E7A733D6C}" type="parTrans" cxnId="{7B254294-A30F-4A54-8383-D59BB4F48FF3}">
      <dgm:prSet/>
      <dgm:spPr/>
      <dgm:t>
        <a:bodyPr/>
        <a:lstStyle/>
        <a:p>
          <a:endParaRPr lang="en-US"/>
        </a:p>
      </dgm:t>
    </dgm:pt>
    <dgm:pt modelId="{6B691AEB-D9F4-4C90-BD33-16F0F37EFB47}" type="sibTrans" cxnId="{7B254294-A30F-4A54-8383-D59BB4F48FF3}">
      <dgm:prSet/>
      <dgm:spPr/>
      <dgm:t>
        <a:bodyPr/>
        <a:lstStyle/>
        <a:p>
          <a:endParaRPr lang="en-US"/>
        </a:p>
      </dgm:t>
    </dgm:pt>
    <dgm:pt modelId="{1BD31D01-751E-46F0-BBBD-224A34A6DA28}">
      <dgm:prSet/>
      <dgm:spPr>
        <a:ln>
          <a:solidFill>
            <a:schemeClr val="tx1"/>
          </a:solidFill>
        </a:ln>
      </dgm:spPr>
      <dgm:t>
        <a:bodyPr/>
        <a:lstStyle/>
        <a:p>
          <a:r>
            <a:rPr lang="en-US" b="0" i="0" baseline="0" dirty="0"/>
            <a:t>has more impact than what we learn indirectly</a:t>
          </a:r>
          <a:endParaRPr lang="en-US" i="0" dirty="0"/>
        </a:p>
      </dgm:t>
    </dgm:pt>
    <dgm:pt modelId="{819E6F66-2DBF-407A-8575-5D307AE4BC45}" type="parTrans" cxnId="{F4916E5E-1B81-4684-97D6-9D71D6203454}">
      <dgm:prSet/>
      <dgm:spPr/>
      <dgm:t>
        <a:bodyPr/>
        <a:lstStyle/>
        <a:p>
          <a:endParaRPr lang="en-US"/>
        </a:p>
      </dgm:t>
    </dgm:pt>
    <dgm:pt modelId="{9C2658C9-663D-452B-990C-3BD5AE976887}" type="sibTrans" cxnId="{F4916E5E-1B81-4684-97D6-9D71D6203454}">
      <dgm:prSet/>
      <dgm:spPr/>
      <dgm:t>
        <a:bodyPr/>
        <a:lstStyle/>
        <a:p>
          <a:endParaRPr lang="en-US"/>
        </a:p>
      </dgm:t>
    </dgm:pt>
    <dgm:pt modelId="{F4950D0D-7AE7-4844-BE3A-225E241F1C6F}">
      <dgm:prSet/>
      <dgm:spPr>
        <a:ln>
          <a:solidFill>
            <a:schemeClr val="tx1"/>
          </a:solidFill>
        </a:ln>
      </dgm:spPr>
      <dgm:t>
        <a:bodyPr/>
        <a:lstStyle/>
        <a:p>
          <a:r>
            <a:rPr lang="en-US" b="0" i="0" baseline="0" dirty="0"/>
            <a:t>is retained for longer periods of time</a:t>
          </a:r>
          <a:endParaRPr lang="en-US" i="0" dirty="0"/>
        </a:p>
      </dgm:t>
    </dgm:pt>
    <dgm:pt modelId="{43359C67-3908-4095-B77C-29D12484A327}" type="parTrans" cxnId="{4D4EA80A-7553-497A-B7C3-E5BC693981C7}">
      <dgm:prSet/>
      <dgm:spPr/>
      <dgm:t>
        <a:bodyPr/>
        <a:lstStyle/>
        <a:p>
          <a:endParaRPr lang="en-US"/>
        </a:p>
      </dgm:t>
    </dgm:pt>
    <dgm:pt modelId="{54309273-0E8B-44CE-B3DE-62A0209F8E23}" type="sibTrans" cxnId="{4D4EA80A-7553-497A-B7C3-E5BC693981C7}">
      <dgm:prSet/>
      <dgm:spPr/>
      <dgm:t>
        <a:bodyPr/>
        <a:lstStyle/>
        <a:p>
          <a:endParaRPr lang="en-US"/>
        </a:p>
      </dgm:t>
    </dgm:pt>
    <dgm:pt modelId="{A2B7F47A-7B47-4DF6-89E1-079E3D749562}">
      <dgm:prSet/>
      <dgm:spPr>
        <a:ln>
          <a:solidFill>
            <a:schemeClr val="tx1"/>
          </a:solidFill>
        </a:ln>
      </dgm:spPr>
      <dgm:t>
        <a:bodyPr/>
        <a:lstStyle/>
        <a:p>
          <a:r>
            <a:rPr lang="en-US" b="0" i="0" baseline="0" dirty="0"/>
            <a:t>is knowledge we’re more likely to trust</a:t>
          </a:r>
          <a:endParaRPr lang="en-US" i="0" dirty="0"/>
        </a:p>
      </dgm:t>
    </dgm:pt>
    <dgm:pt modelId="{18443D55-31B0-4CD4-A2D3-AB572E27D4D8}" type="parTrans" cxnId="{B31BE44D-FABA-462D-B2C3-A4564240262E}">
      <dgm:prSet/>
      <dgm:spPr/>
      <dgm:t>
        <a:bodyPr/>
        <a:lstStyle/>
        <a:p>
          <a:endParaRPr lang="en-US"/>
        </a:p>
      </dgm:t>
    </dgm:pt>
    <dgm:pt modelId="{FB822A23-8216-4072-9F10-6B161BFB372B}" type="sibTrans" cxnId="{B31BE44D-FABA-462D-B2C3-A4564240262E}">
      <dgm:prSet/>
      <dgm:spPr/>
      <dgm:t>
        <a:bodyPr/>
        <a:lstStyle/>
        <a:p>
          <a:endParaRPr lang="en-US"/>
        </a:p>
      </dgm:t>
    </dgm:pt>
    <dgm:pt modelId="{87DC2FEF-01A1-4A7B-9625-3DB97EEA08EB}">
      <dgm:prSet/>
      <dgm:spPr/>
      <dgm:t>
        <a:bodyPr/>
        <a:lstStyle/>
        <a:p>
          <a:r>
            <a:rPr lang="en-US" dirty="0"/>
            <a:t>Think of your audience as unique and individual people</a:t>
          </a:r>
        </a:p>
      </dgm:t>
    </dgm:pt>
    <dgm:pt modelId="{15BF317E-E054-4CD2-9AE6-A7C0E1E3A16A}" type="parTrans" cxnId="{35C891A3-703A-49CC-8207-3778D56FDF5E}">
      <dgm:prSet/>
      <dgm:spPr/>
      <dgm:t>
        <a:bodyPr/>
        <a:lstStyle/>
        <a:p>
          <a:endParaRPr lang="en-US"/>
        </a:p>
      </dgm:t>
    </dgm:pt>
    <dgm:pt modelId="{3C9DDFA4-9963-4A68-9E80-992B0D186EFA}" type="sibTrans" cxnId="{35C891A3-703A-49CC-8207-3778D56FDF5E}">
      <dgm:prSet/>
      <dgm:spPr/>
      <dgm:t>
        <a:bodyPr/>
        <a:lstStyle/>
        <a:p>
          <a:endParaRPr lang="en-US"/>
        </a:p>
      </dgm:t>
    </dgm:pt>
    <dgm:pt modelId="{9843A249-649F-4652-96A0-8E1F1C5D3683}">
      <dgm:prSet/>
      <dgm:spPr/>
      <dgm:t>
        <a:bodyPr/>
        <a:lstStyle/>
        <a:p>
          <a:r>
            <a:rPr lang="en-US" dirty="0"/>
            <a:t>Unacquainted Audience Presentation</a:t>
          </a:r>
        </a:p>
      </dgm:t>
    </dgm:pt>
    <dgm:pt modelId="{3CD3DB7C-F75B-4801-BC96-21C4F94073B7}" type="parTrans" cxnId="{C22CE7CE-F16F-4FED-B674-DA5AE5D892B9}">
      <dgm:prSet/>
      <dgm:spPr/>
      <dgm:t>
        <a:bodyPr/>
        <a:lstStyle/>
        <a:p>
          <a:endParaRPr lang="en-US"/>
        </a:p>
      </dgm:t>
    </dgm:pt>
    <dgm:pt modelId="{8F2D83B0-9041-4B9E-9938-4BCF92FD7962}" type="sibTrans" cxnId="{C22CE7CE-F16F-4FED-B674-DA5AE5D892B9}">
      <dgm:prSet/>
      <dgm:spPr/>
      <dgm:t>
        <a:bodyPr/>
        <a:lstStyle/>
        <a:p>
          <a:endParaRPr lang="en-US"/>
        </a:p>
      </dgm:t>
    </dgm:pt>
    <dgm:pt modelId="{2B036951-C5C5-4A2C-842B-0F9BA5973A65}" type="pres">
      <dgm:prSet presAssocID="{9F37C354-6AC6-470C-83CC-728EB6106688}" presName="diagram" presStyleCnt="0">
        <dgm:presLayoutVars>
          <dgm:chPref val="1"/>
          <dgm:dir/>
          <dgm:animOne val="branch"/>
          <dgm:animLvl val="lvl"/>
          <dgm:resizeHandles val="exact"/>
        </dgm:presLayoutVars>
      </dgm:prSet>
      <dgm:spPr/>
    </dgm:pt>
    <dgm:pt modelId="{E7ABAD18-1392-415C-B178-1E6FB7862CE4}" type="pres">
      <dgm:prSet presAssocID="{0B3DE36F-BF59-4B8C-9AA3-9F5CF483A2F6}" presName="root1" presStyleCnt="0"/>
      <dgm:spPr/>
    </dgm:pt>
    <dgm:pt modelId="{CB53AA3A-6A55-498C-B100-ACB02318D16A}" type="pres">
      <dgm:prSet presAssocID="{0B3DE36F-BF59-4B8C-9AA3-9F5CF483A2F6}" presName="LevelOneTextNode" presStyleLbl="node0" presStyleIdx="0" presStyleCnt="4" custScaleX="291742" custScaleY="175071" custLinFactNeighborY="982">
        <dgm:presLayoutVars>
          <dgm:chPref val="3"/>
        </dgm:presLayoutVars>
      </dgm:prSet>
      <dgm:spPr/>
    </dgm:pt>
    <dgm:pt modelId="{69BAD1CD-950C-42AD-8D9F-DB328CD5A6E6}" type="pres">
      <dgm:prSet presAssocID="{0B3DE36F-BF59-4B8C-9AA3-9F5CF483A2F6}" presName="level2hierChild" presStyleCnt="0"/>
      <dgm:spPr/>
    </dgm:pt>
    <dgm:pt modelId="{CB440059-9D0F-4000-9E7E-58515A9548FF}" type="pres">
      <dgm:prSet presAssocID="{87DC2FEF-01A1-4A7B-9625-3DB97EEA08EB}" presName="root1" presStyleCnt="0"/>
      <dgm:spPr/>
    </dgm:pt>
    <dgm:pt modelId="{77A834B0-A138-4563-9A93-CDA4CC180F31}" type="pres">
      <dgm:prSet presAssocID="{87DC2FEF-01A1-4A7B-9625-3DB97EEA08EB}" presName="LevelOneTextNode" presStyleLbl="node0" presStyleIdx="1" presStyleCnt="4">
        <dgm:presLayoutVars>
          <dgm:chPref val="3"/>
        </dgm:presLayoutVars>
      </dgm:prSet>
      <dgm:spPr/>
    </dgm:pt>
    <dgm:pt modelId="{5A03E485-4E0A-426F-B050-B6E6EA78EFBC}" type="pres">
      <dgm:prSet presAssocID="{87DC2FEF-01A1-4A7B-9625-3DB97EEA08EB}" presName="level2hierChild" presStyleCnt="0"/>
      <dgm:spPr/>
    </dgm:pt>
    <dgm:pt modelId="{BBB5045F-9508-43E8-A86E-1798740CD10E}" type="pres">
      <dgm:prSet presAssocID="{91C0580E-DC95-4175-B297-9EDDD371D359}" presName="root1" presStyleCnt="0"/>
      <dgm:spPr/>
    </dgm:pt>
    <dgm:pt modelId="{3E5B7DED-6BAA-4F35-93EC-E9C55382FF96}" type="pres">
      <dgm:prSet presAssocID="{91C0580E-DC95-4175-B297-9EDDD371D359}" presName="LevelOneTextNode" presStyleLbl="node0" presStyleIdx="2" presStyleCnt="4">
        <dgm:presLayoutVars>
          <dgm:chPref val="3"/>
        </dgm:presLayoutVars>
      </dgm:prSet>
      <dgm:spPr/>
    </dgm:pt>
    <dgm:pt modelId="{D9F1F1DC-BB17-4662-A18A-0EA771D056F5}" type="pres">
      <dgm:prSet presAssocID="{91C0580E-DC95-4175-B297-9EDDD371D359}" presName="level2hierChild" presStyleCnt="0"/>
      <dgm:spPr/>
    </dgm:pt>
    <dgm:pt modelId="{D2E36CF8-ED07-42A7-8587-619F1FFB595D}" type="pres">
      <dgm:prSet presAssocID="{819E6F66-2DBF-407A-8575-5D307AE4BC45}" presName="conn2-1" presStyleLbl="parChTrans1D2" presStyleIdx="0" presStyleCnt="3"/>
      <dgm:spPr/>
    </dgm:pt>
    <dgm:pt modelId="{7A606EB9-4A0B-4018-8101-B995AB170FC8}" type="pres">
      <dgm:prSet presAssocID="{819E6F66-2DBF-407A-8575-5D307AE4BC45}" presName="connTx" presStyleLbl="parChTrans1D2" presStyleIdx="0" presStyleCnt="3"/>
      <dgm:spPr/>
    </dgm:pt>
    <dgm:pt modelId="{8CC1925C-1CA2-4D53-B01F-0793A6F3B58B}" type="pres">
      <dgm:prSet presAssocID="{1BD31D01-751E-46F0-BBBD-224A34A6DA28}" presName="root2" presStyleCnt="0"/>
      <dgm:spPr/>
    </dgm:pt>
    <dgm:pt modelId="{18098F47-637D-4915-B192-3FB1714F5EF4}" type="pres">
      <dgm:prSet presAssocID="{1BD31D01-751E-46F0-BBBD-224A34A6DA28}" presName="LevelTwoTextNode" presStyleLbl="node2" presStyleIdx="0" presStyleCnt="3" custLinFactNeighborX="43764" custLinFactNeighborY="1503">
        <dgm:presLayoutVars>
          <dgm:chPref val="3"/>
        </dgm:presLayoutVars>
      </dgm:prSet>
      <dgm:spPr/>
    </dgm:pt>
    <dgm:pt modelId="{EDCAB10E-A22B-4197-B5BD-8E71DAF0A4EF}" type="pres">
      <dgm:prSet presAssocID="{1BD31D01-751E-46F0-BBBD-224A34A6DA28}" presName="level3hierChild" presStyleCnt="0"/>
      <dgm:spPr/>
    </dgm:pt>
    <dgm:pt modelId="{A9E76F7A-7700-4438-AE17-C11DDD193FED}" type="pres">
      <dgm:prSet presAssocID="{43359C67-3908-4095-B77C-29D12484A327}" presName="conn2-1" presStyleLbl="parChTrans1D2" presStyleIdx="1" presStyleCnt="3"/>
      <dgm:spPr/>
    </dgm:pt>
    <dgm:pt modelId="{8BD3DF70-F696-401A-86B1-E5062EABFE18}" type="pres">
      <dgm:prSet presAssocID="{43359C67-3908-4095-B77C-29D12484A327}" presName="connTx" presStyleLbl="parChTrans1D2" presStyleIdx="1" presStyleCnt="3"/>
      <dgm:spPr/>
    </dgm:pt>
    <dgm:pt modelId="{91258269-D861-4031-899F-4031F64137DF}" type="pres">
      <dgm:prSet presAssocID="{F4950D0D-7AE7-4844-BE3A-225E241F1C6F}" presName="root2" presStyleCnt="0"/>
      <dgm:spPr/>
    </dgm:pt>
    <dgm:pt modelId="{04F8A5AE-ABE6-4361-96EF-5F9A18BB5054}" type="pres">
      <dgm:prSet presAssocID="{F4950D0D-7AE7-4844-BE3A-225E241F1C6F}" presName="LevelTwoTextNode" presStyleLbl="node2" presStyleIdx="1" presStyleCnt="3" custLinFactNeighborX="43764" custLinFactNeighborY="1503">
        <dgm:presLayoutVars>
          <dgm:chPref val="3"/>
        </dgm:presLayoutVars>
      </dgm:prSet>
      <dgm:spPr/>
    </dgm:pt>
    <dgm:pt modelId="{FC5A9BF4-A645-4319-8F34-2841146958F3}" type="pres">
      <dgm:prSet presAssocID="{F4950D0D-7AE7-4844-BE3A-225E241F1C6F}" presName="level3hierChild" presStyleCnt="0"/>
      <dgm:spPr/>
    </dgm:pt>
    <dgm:pt modelId="{D5F8AB61-ED25-4C41-A466-E1233D850ECC}" type="pres">
      <dgm:prSet presAssocID="{18443D55-31B0-4CD4-A2D3-AB572E27D4D8}" presName="conn2-1" presStyleLbl="parChTrans1D2" presStyleIdx="2" presStyleCnt="3"/>
      <dgm:spPr/>
    </dgm:pt>
    <dgm:pt modelId="{75F4C70E-1B32-461F-B0A7-2253E54A92C6}" type="pres">
      <dgm:prSet presAssocID="{18443D55-31B0-4CD4-A2D3-AB572E27D4D8}" presName="connTx" presStyleLbl="parChTrans1D2" presStyleIdx="2" presStyleCnt="3"/>
      <dgm:spPr/>
    </dgm:pt>
    <dgm:pt modelId="{3E41375B-3F49-4BA0-B861-62D69B174113}" type="pres">
      <dgm:prSet presAssocID="{A2B7F47A-7B47-4DF6-89E1-079E3D749562}" presName="root2" presStyleCnt="0"/>
      <dgm:spPr/>
    </dgm:pt>
    <dgm:pt modelId="{5049E0BA-13F5-492D-985D-389D8EB94A8A}" type="pres">
      <dgm:prSet presAssocID="{A2B7F47A-7B47-4DF6-89E1-079E3D749562}" presName="LevelTwoTextNode" presStyleLbl="node2" presStyleIdx="2" presStyleCnt="3" custLinFactNeighborX="43764" custLinFactNeighborY="1503">
        <dgm:presLayoutVars>
          <dgm:chPref val="3"/>
        </dgm:presLayoutVars>
      </dgm:prSet>
      <dgm:spPr/>
    </dgm:pt>
    <dgm:pt modelId="{096C1B5B-D082-4704-B9DA-50A97AC5E826}" type="pres">
      <dgm:prSet presAssocID="{A2B7F47A-7B47-4DF6-89E1-079E3D749562}" presName="level3hierChild" presStyleCnt="0"/>
      <dgm:spPr/>
    </dgm:pt>
    <dgm:pt modelId="{C07497E3-ADD9-4587-803E-43B23E067567}" type="pres">
      <dgm:prSet presAssocID="{9843A249-649F-4652-96A0-8E1F1C5D3683}" presName="root1" presStyleCnt="0"/>
      <dgm:spPr/>
    </dgm:pt>
    <dgm:pt modelId="{5686D0DF-D061-42B5-9032-55D782E1B7CC}" type="pres">
      <dgm:prSet presAssocID="{9843A249-649F-4652-96A0-8E1F1C5D3683}" presName="LevelOneTextNode" presStyleLbl="node0" presStyleIdx="3" presStyleCnt="4">
        <dgm:presLayoutVars>
          <dgm:chPref val="3"/>
        </dgm:presLayoutVars>
      </dgm:prSet>
      <dgm:spPr/>
    </dgm:pt>
    <dgm:pt modelId="{6F801268-6FC5-4ED3-A52A-1EDF0A92EA0D}" type="pres">
      <dgm:prSet presAssocID="{9843A249-649F-4652-96A0-8E1F1C5D3683}" presName="level2hierChild" presStyleCnt="0"/>
      <dgm:spPr/>
    </dgm:pt>
  </dgm:ptLst>
  <dgm:cxnLst>
    <dgm:cxn modelId="{4D4EA80A-7553-497A-B7C3-E5BC693981C7}" srcId="{91C0580E-DC95-4175-B297-9EDDD371D359}" destId="{F4950D0D-7AE7-4844-BE3A-225E241F1C6F}" srcOrd="1" destOrd="0" parTransId="{43359C67-3908-4095-B77C-29D12484A327}" sibTransId="{54309273-0E8B-44CE-B3DE-62A0209F8E23}"/>
    <dgm:cxn modelId="{34DC1A0C-FC18-461E-AC7A-EAEEFFAE34C1}" type="presOf" srcId="{0B3DE36F-BF59-4B8C-9AA3-9F5CF483A2F6}" destId="{CB53AA3A-6A55-498C-B100-ACB02318D16A}" srcOrd="0" destOrd="0" presId="urn:microsoft.com/office/officeart/2005/8/layout/hierarchy2"/>
    <dgm:cxn modelId="{0A716216-0FFD-4590-ACC3-E9E7FF1B285E}" type="presOf" srcId="{819E6F66-2DBF-407A-8575-5D307AE4BC45}" destId="{D2E36CF8-ED07-42A7-8587-619F1FFB595D}" srcOrd="0" destOrd="0" presId="urn:microsoft.com/office/officeart/2005/8/layout/hierarchy2"/>
    <dgm:cxn modelId="{5E83D928-CBAD-4AFC-B576-FEDC4A8D6C21}" type="presOf" srcId="{1BD31D01-751E-46F0-BBBD-224A34A6DA28}" destId="{18098F47-637D-4915-B192-3FB1714F5EF4}" srcOrd="0" destOrd="0" presId="urn:microsoft.com/office/officeart/2005/8/layout/hierarchy2"/>
    <dgm:cxn modelId="{3998CB2B-865A-4D21-97CC-F5A40DA0CD7F}" type="presOf" srcId="{43359C67-3908-4095-B77C-29D12484A327}" destId="{8BD3DF70-F696-401A-86B1-E5062EABFE18}" srcOrd="1" destOrd="0" presId="urn:microsoft.com/office/officeart/2005/8/layout/hierarchy2"/>
    <dgm:cxn modelId="{FDCBE037-1A3A-46E6-AC3B-C1E85C95B3A5}" type="presOf" srcId="{A2B7F47A-7B47-4DF6-89E1-079E3D749562}" destId="{5049E0BA-13F5-492D-985D-389D8EB94A8A}" srcOrd="0" destOrd="0" presId="urn:microsoft.com/office/officeart/2005/8/layout/hierarchy2"/>
    <dgm:cxn modelId="{9811383A-A4EC-4DDC-B199-50A25DAEBA47}" srcId="{9F37C354-6AC6-470C-83CC-728EB6106688}" destId="{0B3DE36F-BF59-4B8C-9AA3-9F5CF483A2F6}" srcOrd="0" destOrd="0" parTransId="{E92DB418-43D9-4A3C-AF3B-5CC6A0B80536}" sibTransId="{45439201-955F-4A5B-AA2A-561AF3B8FC3C}"/>
    <dgm:cxn modelId="{F4916E5E-1B81-4684-97D6-9D71D6203454}" srcId="{91C0580E-DC95-4175-B297-9EDDD371D359}" destId="{1BD31D01-751E-46F0-BBBD-224A34A6DA28}" srcOrd="0" destOrd="0" parTransId="{819E6F66-2DBF-407A-8575-5D307AE4BC45}" sibTransId="{9C2658C9-663D-452B-990C-3BD5AE976887}"/>
    <dgm:cxn modelId="{80DC0743-CE02-400E-A09B-3EE012981355}" type="presOf" srcId="{819E6F66-2DBF-407A-8575-5D307AE4BC45}" destId="{7A606EB9-4A0B-4018-8101-B995AB170FC8}" srcOrd="1" destOrd="0" presId="urn:microsoft.com/office/officeart/2005/8/layout/hierarchy2"/>
    <dgm:cxn modelId="{CE33BA68-9647-4638-8711-E00E2952F2E8}" type="presOf" srcId="{F4950D0D-7AE7-4844-BE3A-225E241F1C6F}" destId="{04F8A5AE-ABE6-4361-96EF-5F9A18BB5054}" srcOrd="0" destOrd="0" presId="urn:microsoft.com/office/officeart/2005/8/layout/hierarchy2"/>
    <dgm:cxn modelId="{B31BE44D-FABA-462D-B2C3-A4564240262E}" srcId="{91C0580E-DC95-4175-B297-9EDDD371D359}" destId="{A2B7F47A-7B47-4DF6-89E1-079E3D749562}" srcOrd="2" destOrd="0" parTransId="{18443D55-31B0-4CD4-A2D3-AB572E27D4D8}" sibTransId="{FB822A23-8216-4072-9F10-6B161BFB372B}"/>
    <dgm:cxn modelId="{713D5E56-8130-4B1F-BF6E-FAD6588D8D1B}" type="presOf" srcId="{18443D55-31B0-4CD4-A2D3-AB572E27D4D8}" destId="{D5F8AB61-ED25-4C41-A466-E1233D850ECC}" srcOrd="0" destOrd="0" presId="urn:microsoft.com/office/officeart/2005/8/layout/hierarchy2"/>
    <dgm:cxn modelId="{324C0657-91DB-4F6D-98DA-026C18CF8D00}" type="presOf" srcId="{9843A249-649F-4652-96A0-8E1F1C5D3683}" destId="{5686D0DF-D061-42B5-9032-55D782E1B7CC}" srcOrd="0" destOrd="0" presId="urn:microsoft.com/office/officeart/2005/8/layout/hierarchy2"/>
    <dgm:cxn modelId="{7B254294-A30F-4A54-8383-D59BB4F48FF3}" srcId="{9F37C354-6AC6-470C-83CC-728EB6106688}" destId="{91C0580E-DC95-4175-B297-9EDDD371D359}" srcOrd="2" destOrd="0" parTransId="{077748A7-7913-49DE-950E-EB7E7A733D6C}" sibTransId="{6B691AEB-D9F4-4C90-BD33-16F0F37EFB47}"/>
    <dgm:cxn modelId="{35C891A3-703A-49CC-8207-3778D56FDF5E}" srcId="{9F37C354-6AC6-470C-83CC-728EB6106688}" destId="{87DC2FEF-01A1-4A7B-9625-3DB97EEA08EB}" srcOrd="1" destOrd="0" parTransId="{15BF317E-E054-4CD2-9AE6-A7C0E1E3A16A}" sibTransId="{3C9DDFA4-9963-4A68-9E80-992B0D186EFA}"/>
    <dgm:cxn modelId="{80C8FCB8-776E-451B-A1C6-0C350A29B9EF}" type="presOf" srcId="{9F37C354-6AC6-470C-83CC-728EB6106688}" destId="{2B036951-C5C5-4A2C-842B-0F9BA5973A65}" srcOrd="0" destOrd="0" presId="urn:microsoft.com/office/officeart/2005/8/layout/hierarchy2"/>
    <dgm:cxn modelId="{770997C4-46BE-4F82-B7C8-A0BB2FBA2B30}" type="presOf" srcId="{87DC2FEF-01A1-4A7B-9625-3DB97EEA08EB}" destId="{77A834B0-A138-4563-9A93-CDA4CC180F31}" srcOrd="0" destOrd="0" presId="urn:microsoft.com/office/officeart/2005/8/layout/hierarchy2"/>
    <dgm:cxn modelId="{016B4ACB-F4EF-47E6-8F5D-C2C306799403}" type="presOf" srcId="{43359C67-3908-4095-B77C-29D12484A327}" destId="{A9E76F7A-7700-4438-AE17-C11DDD193FED}" srcOrd="0" destOrd="0" presId="urn:microsoft.com/office/officeart/2005/8/layout/hierarchy2"/>
    <dgm:cxn modelId="{BA2899CE-8719-44D6-8087-CAD6DE3AE5EC}" type="presOf" srcId="{18443D55-31B0-4CD4-A2D3-AB572E27D4D8}" destId="{75F4C70E-1B32-461F-B0A7-2253E54A92C6}" srcOrd="1" destOrd="0" presId="urn:microsoft.com/office/officeart/2005/8/layout/hierarchy2"/>
    <dgm:cxn modelId="{C22CE7CE-F16F-4FED-B674-DA5AE5D892B9}" srcId="{9F37C354-6AC6-470C-83CC-728EB6106688}" destId="{9843A249-649F-4652-96A0-8E1F1C5D3683}" srcOrd="3" destOrd="0" parTransId="{3CD3DB7C-F75B-4801-BC96-21C4F94073B7}" sibTransId="{8F2D83B0-9041-4B9E-9938-4BCF92FD7962}"/>
    <dgm:cxn modelId="{8887CBEE-0841-40E7-B517-F892CCF287EC}" type="presOf" srcId="{91C0580E-DC95-4175-B297-9EDDD371D359}" destId="{3E5B7DED-6BAA-4F35-93EC-E9C55382FF96}" srcOrd="0" destOrd="0" presId="urn:microsoft.com/office/officeart/2005/8/layout/hierarchy2"/>
    <dgm:cxn modelId="{1B13F4C1-1B3F-4821-BAED-3850FE3E8064}" type="presParOf" srcId="{2B036951-C5C5-4A2C-842B-0F9BA5973A65}" destId="{E7ABAD18-1392-415C-B178-1E6FB7862CE4}" srcOrd="0" destOrd="0" presId="urn:microsoft.com/office/officeart/2005/8/layout/hierarchy2"/>
    <dgm:cxn modelId="{4326B398-647A-4257-9F06-CBDD3F294D10}" type="presParOf" srcId="{E7ABAD18-1392-415C-B178-1E6FB7862CE4}" destId="{CB53AA3A-6A55-498C-B100-ACB02318D16A}" srcOrd="0" destOrd="0" presId="urn:microsoft.com/office/officeart/2005/8/layout/hierarchy2"/>
    <dgm:cxn modelId="{65BB806B-0E14-40C8-B91D-399CA03D0F50}" type="presParOf" srcId="{E7ABAD18-1392-415C-B178-1E6FB7862CE4}" destId="{69BAD1CD-950C-42AD-8D9F-DB328CD5A6E6}" srcOrd="1" destOrd="0" presId="urn:microsoft.com/office/officeart/2005/8/layout/hierarchy2"/>
    <dgm:cxn modelId="{4D2AE7D9-D860-40BE-88A6-78A0C0641213}" type="presParOf" srcId="{2B036951-C5C5-4A2C-842B-0F9BA5973A65}" destId="{CB440059-9D0F-4000-9E7E-58515A9548FF}" srcOrd="1" destOrd="0" presId="urn:microsoft.com/office/officeart/2005/8/layout/hierarchy2"/>
    <dgm:cxn modelId="{080CEA23-3E1A-4755-B405-5AA43BAE2E25}" type="presParOf" srcId="{CB440059-9D0F-4000-9E7E-58515A9548FF}" destId="{77A834B0-A138-4563-9A93-CDA4CC180F31}" srcOrd="0" destOrd="0" presId="urn:microsoft.com/office/officeart/2005/8/layout/hierarchy2"/>
    <dgm:cxn modelId="{FE260490-93F8-4252-A1AF-7501E1B947A0}" type="presParOf" srcId="{CB440059-9D0F-4000-9E7E-58515A9548FF}" destId="{5A03E485-4E0A-426F-B050-B6E6EA78EFBC}" srcOrd="1" destOrd="0" presId="urn:microsoft.com/office/officeart/2005/8/layout/hierarchy2"/>
    <dgm:cxn modelId="{1CD148D3-AF96-4B88-9A66-C48B069B1292}" type="presParOf" srcId="{2B036951-C5C5-4A2C-842B-0F9BA5973A65}" destId="{BBB5045F-9508-43E8-A86E-1798740CD10E}" srcOrd="2" destOrd="0" presId="urn:microsoft.com/office/officeart/2005/8/layout/hierarchy2"/>
    <dgm:cxn modelId="{3097AE20-239C-4C70-B9C3-A31EAC02D26C}" type="presParOf" srcId="{BBB5045F-9508-43E8-A86E-1798740CD10E}" destId="{3E5B7DED-6BAA-4F35-93EC-E9C55382FF96}" srcOrd="0" destOrd="0" presId="urn:microsoft.com/office/officeart/2005/8/layout/hierarchy2"/>
    <dgm:cxn modelId="{8D79D8C4-E5CC-400C-9A28-849C5606D3EE}" type="presParOf" srcId="{BBB5045F-9508-43E8-A86E-1798740CD10E}" destId="{D9F1F1DC-BB17-4662-A18A-0EA771D056F5}" srcOrd="1" destOrd="0" presId="urn:microsoft.com/office/officeart/2005/8/layout/hierarchy2"/>
    <dgm:cxn modelId="{12D6B242-A9C7-4E5A-AED8-077D952B4EAD}" type="presParOf" srcId="{D9F1F1DC-BB17-4662-A18A-0EA771D056F5}" destId="{D2E36CF8-ED07-42A7-8587-619F1FFB595D}" srcOrd="0" destOrd="0" presId="urn:microsoft.com/office/officeart/2005/8/layout/hierarchy2"/>
    <dgm:cxn modelId="{89E8170C-F519-4074-B4CC-CBF152AFC127}" type="presParOf" srcId="{D2E36CF8-ED07-42A7-8587-619F1FFB595D}" destId="{7A606EB9-4A0B-4018-8101-B995AB170FC8}" srcOrd="0" destOrd="0" presId="urn:microsoft.com/office/officeart/2005/8/layout/hierarchy2"/>
    <dgm:cxn modelId="{82412A9D-361B-488B-B8AD-72543E9D6472}" type="presParOf" srcId="{D9F1F1DC-BB17-4662-A18A-0EA771D056F5}" destId="{8CC1925C-1CA2-4D53-B01F-0793A6F3B58B}" srcOrd="1" destOrd="0" presId="urn:microsoft.com/office/officeart/2005/8/layout/hierarchy2"/>
    <dgm:cxn modelId="{5F56B26E-2104-461C-AEA6-095E45A6480A}" type="presParOf" srcId="{8CC1925C-1CA2-4D53-B01F-0793A6F3B58B}" destId="{18098F47-637D-4915-B192-3FB1714F5EF4}" srcOrd="0" destOrd="0" presId="urn:microsoft.com/office/officeart/2005/8/layout/hierarchy2"/>
    <dgm:cxn modelId="{F23B775B-30C9-4CDE-B9A2-0FE31CB93FB5}" type="presParOf" srcId="{8CC1925C-1CA2-4D53-B01F-0793A6F3B58B}" destId="{EDCAB10E-A22B-4197-B5BD-8E71DAF0A4EF}" srcOrd="1" destOrd="0" presId="urn:microsoft.com/office/officeart/2005/8/layout/hierarchy2"/>
    <dgm:cxn modelId="{09D644F8-DE85-49E0-8863-179D4F83848E}" type="presParOf" srcId="{D9F1F1DC-BB17-4662-A18A-0EA771D056F5}" destId="{A9E76F7A-7700-4438-AE17-C11DDD193FED}" srcOrd="2" destOrd="0" presId="urn:microsoft.com/office/officeart/2005/8/layout/hierarchy2"/>
    <dgm:cxn modelId="{E1A3E71B-933A-4F25-942E-D04240329BA4}" type="presParOf" srcId="{A9E76F7A-7700-4438-AE17-C11DDD193FED}" destId="{8BD3DF70-F696-401A-86B1-E5062EABFE18}" srcOrd="0" destOrd="0" presId="urn:microsoft.com/office/officeart/2005/8/layout/hierarchy2"/>
    <dgm:cxn modelId="{D43A7E80-4A56-46A7-9FE1-AE5FD9C41ADB}" type="presParOf" srcId="{D9F1F1DC-BB17-4662-A18A-0EA771D056F5}" destId="{91258269-D861-4031-899F-4031F64137DF}" srcOrd="3" destOrd="0" presId="urn:microsoft.com/office/officeart/2005/8/layout/hierarchy2"/>
    <dgm:cxn modelId="{2FAC1767-CC8F-4D1E-ABEF-0C5340E548E5}" type="presParOf" srcId="{91258269-D861-4031-899F-4031F64137DF}" destId="{04F8A5AE-ABE6-4361-96EF-5F9A18BB5054}" srcOrd="0" destOrd="0" presId="urn:microsoft.com/office/officeart/2005/8/layout/hierarchy2"/>
    <dgm:cxn modelId="{0A08D926-CD11-420F-8F7E-3DA3E69EE4C3}" type="presParOf" srcId="{91258269-D861-4031-899F-4031F64137DF}" destId="{FC5A9BF4-A645-4319-8F34-2841146958F3}" srcOrd="1" destOrd="0" presId="urn:microsoft.com/office/officeart/2005/8/layout/hierarchy2"/>
    <dgm:cxn modelId="{9495F824-41BC-4FBA-A281-043FF2A46005}" type="presParOf" srcId="{D9F1F1DC-BB17-4662-A18A-0EA771D056F5}" destId="{D5F8AB61-ED25-4C41-A466-E1233D850ECC}" srcOrd="4" destOrd="0" presId="urn:microsoft.com/office/officeart/2005/8/layout/hierarchy2"/>
    <dgm:cxn modelId="{FA51075D-36E2-4111-8FA1-D1416184422D}" type="presParOf" srcId="{D5F8AB61-ED25-4C41-A466-E1233D850ECC}" destId="{75F4C70E-1B32-461F-B0A7-2253E54A92C6}" srcOrd="0" destOrd="0" presId="urn:microsoft.com/office/officeart/2005/8/layout/hierarchy2"/>
    <dgm:cxn modelId="{7455937A-63AF-4AF9-80CC-F07D76C46167}" type="presParOf" srcId="{D9F1F1DC-BB17-4662-A18A-0EA771D056F5}" destId="{3E41375B-3F49-4BA0-B861-62D69B174113}" srcOrd="5" destOrd="0" presId="urn:microsoft.com/office/officeart/2005/8/layout/hierarchy2"/>
    <dgm:cxn modelId="{06CE09A3-0CBB-4002-AC02-84485B10954D}" type="presParOf" srcId="{3E41375B-3F49-4BA0-B861-62D69B174113}" destId="{5049E0BA-13F5-492D-985D-389D8EB94A8A}" srcOrd="0" destOrd="0" presId="urn:microsoft.com/office/officeart/2005/8/layout/hierarchy2"/>
    <dgm:cxn modelId="{5ACEBDB9-A6CB-4D83-8E26-3E84A1D4A6D6}" type="presParOf" srcId="{3E41375B-3F49-4BA0-B861-62D69B174113}" destId="{096C1B5B-D082-4704-B9DA-50A97AC5E826}" srcOrd="1" destOrd="0" presId="urn:microsoft.com/office/officeart/2005/8/layout/hierarchy2"/>
    <dgm:cxn modelId="{6A68A253-447A-47AF-9F4D-E1BDE9BDCC99}" type="presParOf" srcId="{2B036951-C5C5-4A2C-842B-0F9BA5973A65}" destId="{C07497E3-ADD9-4587-803E-43B23E067567}" srcOrd="3" destOrd="0" presId="urn:microsoft.com/office/officeart/2005/8/layout/hierarchy2"/>
    <dgm:cxn modelId="{D09BBE91-2FEF-47F0-AA32-64DCDD3E2308}" type="presParOf" srcId="{C07497E3-ADD9-4587-803E-43B23E067567}" destId="{5686D0DF-D061-42B5-9032-55D782E1B7CC}" srcOrd="0" destOrd="0" presId="urn:microsoft.com/office/officeart/2005/8/layout/hierarchy2"/>
    <dgm:cxn modelId="{E41F2BBD-4F32-47E3-828F-129519B3C170}" type="presParOf" srcId="{C07497E3-ADD9-4587-803E-43B23E067567}" destId="{6F801268-6FC5-4ED3-A52A-1EDF0A92EA0D}"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172838D-6458-4EF3-A64F-6F9B2309582F}" type="doc">
      <dgm:prSet loTypeId="urn:microsoft.com/office/officeart/2005/8/layout/hierarchy4" loCatId="relationship" qsTypeId="urn:microsoft.com/office/officeart/2005/8/quickstyle/3d2" qsCatId="3D" csTypeId="urn:microsoft.com/office/officeart/2005/8/colors/accent6_4" csCatId="accent6" phldr="1"/>
      <dgm:spPr/>
      <dgm:t>
        <a:bodyPr/>
        <a:lstStyle/>
        <a:p>
          <a:endParaRPr lang="en-US"/>
        </a:p>
      </dgm:t>
    </dgm:pt>
    <dgm:pt modelId="{5A8EDA3A-0880-4AA6-B1F6-9B4F9522A21E}">
      <dgm:prSet/>
      <dgm:spPr/>
      <dgm:t>
        <a:bodyPr/>
        <a:lstStyle/>
        <a:p>
          <a:r>
            <a:rPr lang="en-US" dirty="0"/>
            <a:t>INFERENCE: </a:t>
          </a:r>
          <a:br>
            <a:rPr lang="en-US" dirty="0"/>
          </a:br>
          <a:r>
            <a:rPr lang="en-US" dirty="0"/>
            <a:t>a reasoned tentative conclusion or logical judgement on the basis of available evidence and patterns within it</a:t>
          </a:r>
        </a:p>
      </dgm:t>
    </dgm:pt>
    <dgm:pt modelId="{60851FE6-76FF-4E19-BD3D-286AA3726878}" type="parTrans" cxnId="{5D43D324-0382-4EB1-B8B5-A6BAC0FCC326}">
      <dgm:prSet/>
      <dgm:spPr/>
      <dgm:t>
        <a:bodyPr/>
        <a:lstStyle/>
        <a:p>
          <a:endParaRPr lang="en-US"/>
        </a:p>
      </dgm:t>
    </dgm:pt>
    <dgm:pt modelId="{3F042FB3-F072-47E3-9EB5-69693087B7D8}" type="sibTrans" cxnId="{5D43D324-0382-4EB1-B8B5-A6BAC0FCC326}">
      <dgm:prSet/>
      <dgm:spPr/>
      <dgm:t>
        <a:bodyPr/>
        <a:lstStyle/>
        <a:p>
          <a:endParaRPr lang="en-US"/>
        </a:p>
      </dgm:t>
    </dgm:pt>
    <dgm:pt modelId="{B836FC86-3093-4720-8058-B4F03B99996C}">
      <dgm:prSet/>
      <dgm:spPr/>
      <dgm:t>
        <a:bodyPr/>
        <a:lstStyle/>
        <a:p>
          <a:r>
            <a:rPr lang="en-US" dirty="0"/>
            <a:t>Observation</a:t>
          </a:r>
        </a:p>
      </dgm:t>
    </dgm:pt>
    <dgm:pt modelId="{CEBE7E87-2E29-49B0-8C23-6BC516DBB63B}" type="parTrans" cxnId="{106636AC-978F-4A94-9291-E53DFB2EE224}">
      <dgm:prSet/>
      <dgm:spPr/>
      <dgm:t>
        <a:bodyPr/>
        <a:lstStyle/>
        <a:p>
          <a:endParaRPr lang="en-US"/>
        </a:p>
      </dgm:t>
    </dgm:pt>
    <dgm:pt modelId="{9E0C9DE6-05D9-4C1D-816B-73EDA40D9482}" type="sibTrans" cxnId="{106636AC-978F-4A94-9291-E53DFB2EE224}">
      <dgm:prSet/>
      <dgm:spPr/>
      <dgm:t>
        <a:bodyPr/>
        <a:lstStyle/>
        <a:p>
          <a:endParaRPr lang="en-US"/>
        </a:p>
      </dgm:t>
    </dgm:pt>
    <dgm:pt modelId="{FC7447D0-EEDA-4D11-A2DB-BD8EE061229D}">
      <dgm:prSet/>
      <dgm:spPr/>
      <dgm:t>
        <a:bodyPr/>
        <a:lstStyle/>
        <a:p>
          <a:r>
            <a:rPr lang="en-US" dirty="0"/>
            <a:t>Patterns</a:t>
          </a:r>
        </a:p>
      </dgm:t>
    </dgm:pt>
    <dgm:pt modelId="{5099B324-7830-453F-8C63-021285540111}" type="parTrans" cxnId="{010FC2A5-A4C0-453A-B3BE-C3BAFEB1F96F}">
      <dgm:prSet/>
      <dgm:spPr/>
      <dgm:t>
        <a:bodyPr/>
        <a:lstStyle/>
        <a:p>
          <a:endParaRPr lang="en-US"/>
        </a:p>
      </dgm:t>
    </dgm:pt>
    <dgm:pt modelId="{07747898-51B7-4D21-AA5F-9FCCCBF6D675}" type="sibTrans" cxnId="{010FC2A5-A4C0-453A-B3BE-C3BAFEB1F96F}">
      <dgm:prSet/>
      <dgm:spPr/>
      <dgm:t>
        <a:bodyPr/>
        <a:lstStyle/>
        <a:p>
          <a:endParaRPr lang="en-US"/>
        </a:p>
      </dgm:t>
    </dgm:pt>
    <dgm:pt modelId="{82218F6E-3FE2-47F1-A467-9C685077E73B}">
      <dgm:prSet/>
      <dgm:spPr/>
      <dgm:t>
        <a:bodyPr/>
        <a:lstStyle/>
        <a:p>
          <a:r>
            <a:rPr lang="en-US" dirty="0"/>
            <a:t>Analysis</a:t>
          </a:r>
        </a:p>
      </dgm:t>
    </dgm:pt>
    <dgm:pt modelId="{CB62BE55-262B-40E0-A96D-330395862F48}" type="parTrans" cxnId="{9DCE8ADA-20C6-4FE5-8B7F-5DCC69089068}">
      <dgm:prSet/>
      <dgm:spPr/>
      <dgm:t>
        <a:bodyPr/>
        <a:lstStyle/>
        <a:p>
          <a:endParaRPr lang="en-US"/>
        </a:p>
      </dgm:t>
    </dgm:pt>
    <dgm:pt modelId="{CCD90260-DAB7-48A9-83A0-C7806435E4A1}" type="sibTrans" cxnId="{9DCE8ADA-20C6-4FE5-8B7F-5DCC69089068}">
      <dgm:prSet/>
      <dgm:spPr/>
      <dgm:t>
        <a:bodyPr/>
        <a:lstStyle/>
        <a:p>
          <a:endParaRPr lang="en-US"/>
        </a:p>
      </dgm:t>
    </dgm:pt>
    <dgm:pt modelId="{F608029C-A98C-4B1F-8336-AAADC58ACA8D}">
      <dgm:prSet/>
      <dgm:spPr/>
      <dgm:t>
        <a:bodyPr/>
        <a:lstStyle/>
        <a:p>
          <a:r>
            <a:rPr lang="en-US" dirty="0"/>
            <a:t>Theory</a:t>
          </a:r>
        </a:p>
      </dgm:t>
    </dgm:pt>
    <dgm:pt modelId="{C2E8BFFE-3B58-4914-9536-2FE570632B41}" type="parTrans" cxnId="{EF5E34C0-4561-48E6-A213-7BB774344EDB}">
      <dgm:prSet/>
      <dgm:spPr/>
      <dgm:t>
        <a:bodyPr/>
        <a:lstStyle/>
        <a:p>
          <a:endParaRPr lang="en-US"/>
        </a:p>
      </dgm:t>
    </dgm:pt>
    <dgm:pt modelId="{425E37FD-D218-448A-B12F-CF19BD777B88}" type="sibTrans" cxnId="{EF5E34C0-4561-48E6-A213-7BB774344EDB}">
      <dgm:prSet/>
      <dgm:spPr/>
      <dgm:t>
        <a:bodyPr/>
        <a:lstStyle/>
        <a:p>
          <a:endParaRPr lang="en-US"/>
        </a:p>
      </dgm:t>
    </dgm:pt>
    <dgm:pt modelId="{60389315-05F4-46BE-ACEA-C1421E568E6C}" type="pres">
      <dgm:prSet presAssocID="{2172838D-6458-4EF3-A64F-6F9B2309582F}" presName="Name0" presStyleCnt="0">
        <dgm:presLayoutVars>
          <dgm:chPref val="1"/>
          <dgm:dir/>
          <dgm:animOne val="branch"/>
          <dgm:animLvl val="lvl"/>
          <dgm:resizeHandles/>
        </dgm:presLayoutVars>
      </dgm:prSet>
      <dgm:spPr/>
    </dgm:pt>
    <dgm:pt modelId="{A058F958-04D6-46C2-B2AA-1A5C811EBC65}" type="pres">
      <dgm:prSet presAssocID="{5A8EDA3A-0880-4AA6-B1F6-9B4F9522A21E}" presName="vertOne" presStyleCnt="0"/>
      <dgm:spPr/>
    </dgm:pt>
    <dgm:pt modelId="{7B5637E1-4FBE-4180-866C-C94FAAF55432}" type="pres">
      <dgm:prSet presAssocID="{5A8EDA3A-0880-4AA6-B1F6-9B4F9522A21E}" presName="txOne" presStyleLbl="node0" presStyleIdx="0" presStyleCnt="1">
        <dgm:presLayoutVars>
          <dgm:chPref val="3"/>
        </dgm:presLayoutVars>
      </dgm:prSet>
      <dgm:spPr/>
    </dgm:pt>
    <dgm:pt modelId="{BE06866C-DEFA-4967-A874-D37BBB44DAA7}" type="pres">
      <dgm:prSet presAssocID="{5A8EDA3A-0880-4AA6-B1F6-9B4F9522A21E}" presName="parTransOne" presStyleCnt="0"/>
      <dgm:spPr/>
    </dgm:pt>
    <dgm:pt modelId="{1AC82456-6FAC-458F-A52B-8C3AFB875E06}" type="pres">
      <dgm:prSet presAssocID="{5A8EDA3A-0880-4AA6-B1F6-9B4F9522A21E}" presName="horzOne" presStyleCnt="0"/>
      <dgm:spPr/>
    </dgm:pt>
    <dgm:pt modelId="{1397CF7A-2105-4C07-816A-432DCEA598D0}" type="pres">
      <dgm:prSet presAssocID="{B836FC86-3093-4720-8058-B4F03B99996C}" presName="vertTwo" presStyleCnt="0"/>
      <dgm:spPr/>
    </dgm:pt>
    <dgm:pt modelId="{25837373-36DB-45FD-B820-75274CDB4615}" type="pres">
      <dgm:prSet presAssocID="{B836FC86-3093-4720-8058-B4F03B99996C}" presName="txTwo" presStyleLbl="node2" presStyleIdx="0" presStyleCnt="4" custScaleY="48180">
        <dgm:presLayoutVars>
          <dgm:chPref val="3"/>
        </dgm:presLayoutVars>
      </dgm:prSet>
      <dgm:spPr/>
    </dgm:pt>
    <dgm:pt modelId="{0391BD4F-75E2-4398-9A7F-5E1FC7304F71}" type="pres">
      <dgm:prSet presAssocID="{B836FC86-3093-4720-8058-B4F03B99996C}" presName="horzTwo" presStyleCnt="0"/>
      <dgm:spPr/>
    </dgm:pt>
    <dgm:pt modelId="{96A67886-ECA5-4A57-AACC-A1E6CFB6C6EC}" type="pres">
      <dgm:prSet presAssocID="{9E0C9DE6-05D9-4C1D-816B-73EDA40D9482}" presName="sibSpaceTwo" presStyleCnt="0"/>
      <dgm:spPr/>
    </dgm:pt>
    <dgm:pt modelId="{95FBE9BA-3505-458B-A6A4-7002C66D679E}" type="pres">
      <dgm:prSet presAssocID="{FC7447D0-EEDA-4D11-A2DB-BD8EE061229D}" presName="vertTwo" presStyleCnt="0"/>
      <dgm:spPr/>
    </dgm:pt>
    <dgm:pt modelId="{BABB0EC2-1260-475A-AD2A-BA425EAD0CE8}" type="pres">
      <dgm:prSet presAssocID="{FC7447D0-EEDA-4D11-A2DB-BD8EE061229D}" presName="txTwo" presStyleLbl="node2" presStyleIdx="1" presStyleCnt="4" custScaleY="48180">
        <dgm:presLayoutVars>
          <dgm:chPref val="3"/>
        </dgm:presLayoutVars>
      </dgm:prSet>
      <dgm:spPr/>
    </dgm:pt>
    <dgm:pt modelId="{5B2F71FA-DE82-4D30-B753-601D60A278B0}" type="pres">
      <dgm:prSet presAssocID="{FC7447D0-EEDA-4D11-A2DB-BD8EE061229D}" presName="horzTwo" presStyleCnt="0"/>
      <dgm:spPr/>
    </dgm:pt>
    <dgm:pt modelId="{388E17A0-E6D5-484B-B234-14DBFE5D8B35}" type="pres">
      <dgm:prSet presAssocID="{07747898-51B7-4D21-AA5F-9FCCCBF6D675}" presName="sibSpaceTwo" presStyleCnt="0"/>
      <dgm:spPr/>
    </dgm:pt>
    <dgm:pt modelId="{8726107A-83B0-4ACF-A289-B376CDEA1BBB}" type="pres">
      <dgm:prSet presAssocID="{82218F6E-3FE2-47F1-A467-9C685077E73B}" presName="vertTwo" presStyleCnt="0"/>
      <dgm:spPr/>
    </dgm:pt>
    <dgm:pt modelId="{EA6A8582-88D0-4359-A128-CFB156C637FA}" type="pres">
      <dgm:prSet presAssocID="{82218F6E-3FE2-47F1-A467-9C685077E73B}" presName="txTwo" presStyleLbl="node2" presStyleIdx="2" presStyleCnt="4" custScaleY="48180">
        <dgm:presLayoutVars>
          <dgm:chPref val="3"/>
        </dgm:presLayoutVars>
      </dgm:prSet>
      <dgm:spPr/>
    </dgm:pt>
    <dgm:pt modelId="{4B206A46-AD6E-4CBB-AB93-ACC7E7E1DC92}" type="pres">
      <dgm:prSet presAssocID="{82218F6E-3FE2-47F1-A467-9C685077E73B}" presName="horzTwo" presStyleCnt="0"/>
      <dgm:spPr/>
    </dgm:pt>
    <dgm:pt modelId="{609366F7-C66A-4DCF-91DB-0B9DA4A7A5D6}" type="pres">
      <dgm:prSet presAssocID="{CCD90260-DAB7-48A9-83A0-C7806435E4A1}" presName="sibSpaceTwo" presStyleCnt="0"/>
      <dgm:spPr/>
    </dgm:pt>
    <dgm:pt modelId="{CC96EED2-7599-494A-9870-ED330B7F48C3}" type="pres">
      <dgm:prSet presAssocID="{F608029C-A98C-4B1F-8336-AAADC58ACA8D}" presName="vertTwo" presStyleCnt="0"/>
      <dgm:spPr/>
    </dgm:pt>
    <dgm:pt modelId="{65137EF0-B975-4E65-A831-BF7FF5BC0512}" type="pres">
      <dgm:prSet presAssocID="{F608029C-A98C-4B1F-8336-AAADC58ACA8D}" presName="txTwo" presStyleLbl="node2" presStyleIdx="3" presStyleCnt="4" custScaleY="48180">
        <dgm:presLayoutVars>
          <dgm:chPref val="3"/>
        </dgm:presLayoutVars>
      </dgm:prSet>
      <dgm:spPr/>
    </dgm:pt>
    <dgm:pt modelId="{C349BDF3-63AE-4C26-819B-B62106642B02}" type="pres">
      <dgm:prSet presAssocID="{F608029C-A98C-4B1F-8336-AAADC58ACA8D}" presName="horzTwo" presStyleCnt="0"/>
      <dgm:spPr/>
    </dgm:pt>
  </dgm:ptLst>
  <dgm:cxnLst>
    <dgm:cxn modelId="{5D43D324-0382-4EB1-B8B5-A6BAC0FCC326}" srcId="{2172838D-6458-4EF3-A64F-6F9B2309582F}" destId="{5A8EDA3A-0880-4AA6-B1F6-9B4F9522A21E}" srcOrd="0" destOrd="0" parTransId="{60851FE6-76FF-4E19-BD3D-286AA3726878}" sibTransId="{3F042FB3-F072-47E3-9EB5-69693087B7D8}"/>
    <dgm:cxn modelId="{2C0F012F-6704-4BC4-B9E4-483720211D48}" type="presOf" srcId="{5A8EDA3A-0880-4AA6-B1F6-9B4F9522A21E}" destId="{7B5637E1-4FBE-4180-866C-C94FAAF55432}" srcOrd="0" destOrd="0" presId="urn:microsoft.com/office/officeart/2005/8/layout/hierarchy4"/>
    <dgm:cxn modelId="{22513A3E-5220-4770-A924-3D3DFCD1C280}" type="presOf" srcId="{FC7447D0-EEDA-4D11-A2DB-BD8EE061229D}" destId="{BABB0EC2-1260-475A-AD2A-BA425EAD0CE8}" srcOrd="0" destOrd="0" presId="urn:microsoft.com/office/officeart/2005/8/layout/hierarchy4"/>
    <dgm:cxn modelId="{EAB50051-7761-411C-987D-93023AF8D4B4}" type="presOf" srcId="{2172838D-6458-4EF3-A64F-6F9B2309582F}" destId="{60389315-05F4-46BE-ACEA-C1421E568E6C}" srcOrd="0" destOrd="0" presId="urn:microsoft.com/office/officeart/2005/8/layout/hierarchy4"/>
    <dgm:cxn modelId="{CB45108A-8D04-4009-92B0-53B5CB073D1B}" type="presOf" srcId="{F608029C-A98C-4B1F-8336-AAADC58ACA8D}" destId="{65137EF0-B975-4E65-A831-BF7FF5BC0512}" srcOrd="0" destOrd="0" presId="urn:microsoft.com/office/officeart/2005/8/layout/hierarchy4"/>
    <dgm:cxn modelId="{010FC2A5-A4C0-453A-B3BE-C3BAFEB1F96F}" srcId="{5A8EDA3A-0880-4AA6-B1F6-9B4F9522A21E}" destId="{FC7447D0-EEDA-4D11-A2DB-BD8EE061229D}" srcOrd="1" destOrd="0" parTransId="{5099B324-7830-453F-8C63-021285540111}" sibTransId="{07747898-51B7-4D21-AA5F-9FCCCBF6D675}"/>
    <dgm:cxn modelId="{106636AC-978F-4A94-9291-E53DFB2EE224}" srcId="{5A8EDA3A-0880-4AA6-B1F6-9B4F9522A21E}" destId="{B836FC86-3093-4720-8058-B4F03B99996C}" srcOrd="0" destOrd="0" parTransId="{CEBE7E87-2E29-49B0-8C23-6BC516DBB63B}" sibTransId="{9E0C9DE6-05D9-4C1D-816B-73EDA40D9482}"/>
    <dgm:cxn modelId="{EF5E34C0-4561-48E6-A213-7BB774344EDB}" srcId="{5A8EDA3A-0880-4AA6-B1F6-9B4F9522A21E}" destId="{F608029C-A98C-4B1F-8336-AAADC58ACA8D}" srcOrd="3" destOrd="0" parTransId="{C2E8BFFE-3B58-4914-9536-2FE570632B41}" sibTransId="{425E37FD-D218-448A-B12F-CF19BD777B88}"/>
    <dgm:cxn modelId="{15042CC5-4A98-431C-8E23-B0A55D99A4E9}" type="presOf" srcId="{B836FC86-3093-4720-8058-B4F03B99996C}" destId="{25837373-36DB-45FD-B820-75274CDB4615}" srcOrd="0" destOrd="0" presId="urn:microsoft.com/office/officeart/2005/8/layout/hierarchy4"/>
    <dgm:cxn modelId="{9DCE8ADA-20C6-4FE5-8B7F-5DCC69089068}" srcId="{5A8EDA3A-0880-4AA6-B1F6-9B4F9522A21E}" destId="{82218F6E-3FE2-47F1-A467-9C685077E73B}" srcOrd="2" destOrd="0" parTransId="{CB62BE55-262B-40E0-A96D-330395862F48}" sibTransId="{CCD90260-DAB7-48A9-83A0-C7806435E4A1}"/>
    <dgm:cxn modelId="{FEEBAAF1-907B-4729-892B-2C096086B6C8}" type="presOf" srcId="{82218F6E-3FE2-47F1-A467-9C685077E73B}" destId="{EA6A8582-88D0-4359-A128-CFB156C637FA}" srcOrd="0" destOrd="0" presId="urn:microsoft.com/office/officeart/2005/8/layout/hierarchy4"/>
    <dgm:cxn modelId="{F7D67272-8DBD-4CC9-B894-6CB8B2D60310}" type="presParOf" srcId="{60389315-05F4-46BE-ACEA-C1421E568E6C}" destId="{A058F958-04D6-46C2-B2AA-1A5C811EBC65}" srcOrd="0" destOrd="0" presId="urn:microsoft.com/office/officeart/2005/8/layout/hierarchy4"/>
    <dgm:cxn modelId="{BD2481D1-522B-4C36-8D2A-C20382BFFF58}" type="presParOf" srcId="{A058F958-04D6-46C2-B2AA-1A5C811EBC65}" destId="{7B5637E1-4FBE-4180-866C-C94FAAF55432}" srcOrd="0" destOrd="0" presId="urn:microsoft.com/office/officeart/2005/8/layout/hierarchy4"/>
    <dgm:cxn modelId="{827DD1F9-F67B-435A-BCF0-B10E24B04A53}" type="presParOf" srcId="{A058F958-04D6-46C2-B2AA-1A5C811EBC65}" destId="{BE06866C-DEFA-4967-A874-D37BBB44DAA7}" srcOrd="1" destOrd="0" presId="urn:microsoft.com/office/officeart/2005/8/layout/hierarchy4"/>
    <dgm:cxn modelId="{957D24EB-CF4B-4573-A348-EAEDD61CD39F}" type="presParOf" srcId="{A058F958-04D6-46C2-B2AA-1A5C811EBC65}" destId="{1AC82456-6FAC-458F-A52B-8C3AFB875E06}" srcOrd="2" destOrd="0" presId="urn:microsoft.com/office/officeart/2005/8/layout/hierarchy4"/>
    <dgm:cxn modelId="{99D5D07A-BDF1-495A-9FF7-12687EC74DAD}" type="presParOf" srcId="{1AC82456-6FAC-458F-A52B-8C3AFB875E06}" destId="{1397CF7A-2105-4C07-816A-432DCEA598D0}" srcOrd="0" destOrd="0" presId="urn:microsoft.com/office/officeart/2005/8/layout/hierarchy4"/>
    <dgm:cxn modelId="{3EA8EB72-5A6C-4EC2-AB93-3538486E11A8}" type="presParOf" srcId="{1397CF7A-2105-4C07-816A-432DCEA598D0}" destId="{25837373-36DB-45FD-B820-75274CDB4615}" srcOrd="0" destOrd="0" presId="urn:microsoft.com/office/officeart/2005/8/layout/hierarchy4"/>
    <dgm:cxn modelId="{0BD0A69F-3C90-40FA-8820-6E413B1F9DB3}" type="presParOf" srcId="{1397CF7A-2105-4C07-816A-432DCEA598D0}" destId="{0391BD4F-75E2-4398-9A7F-5E1FC7304F71}" srcOrd="1" destOrd="0" presId="urn:microsoft.com/office/officeart/2005/8/layout/hierarchy4"/>
    <dgm:cxn modelId="{3124F2F2-5FA4-4E5A-982A-845FA6CC780B}" type="presParOf" srcId="{1AC82456-6FAC-458F-A52B-8C3AFB875E06}" destId="{96A67886-ECA5-4A57-AACC-A1E6CFB6C6EC}" srcOrd="1" destOrd="0" presId="urn:microsoft.com/office/officeart/2005/8/layout/hierarchy4"/>
    <dgm:cxn modelId="{AD5DE036-7DB5-49EF-995F-D8A5125169F5}" type="presParOf" srcId="{1AC82456-6FAC-458F-A52B-8C3AFB875E06}" destId="{95FBE9BA-3505-458B-A6A4-7002C66D679E}" srcOrd="2" destOrd="0" presId="urn:microsoft.com/office/officeart/2005/8/layout/hierarchy4"/>
    <dgm:cxn modelId="{A48713DB-FD77-4DFC-8F95-7B24EE6A22D7}" type="presParOf" srcId="{95FBE9BA-3505-458B-A6A4-7002C66D679E}" destId="{BABB0EC2-1260-475A-AD2A-BA425EAD0CE8}" srcOrd="0" destOrd="0" presId="urn:microsoft.com/office/officeart/2005/8/layout/hierarchy4"/>
    <dgm:cxn modelId="{C82EDC29-B4CF-462A-B6E5-E364040EB47C}" type="presParOf" srcId="{95FBE9BA-3505-458B-A6A4-7002C66D679E}" destId="{5B2F71FA-DE82-4D30-B753-601D60A278B0}" srcOrd="1" destOrd="0" presId="urn:microsoft.com/office/officeart/2005/8/layout/hierarchy4"/>
    <dgm:cxn modelId="{26A6C9C6-0755-4280-9B90-D113F4122CAE}" type="presParOf" srcId="{1AC82456-6FAC-458F-A52B-8C3AFB875E06}" destId="{388E17A0-E6D5-484B-B234-14DBFE5D8B35}" srcOrd="3" destOrd="0" presId="urn:microsoft.com/office/officeart/2005/8/layout/hierarchy4"/>
    <dgm:cxn modelId="{304B610A-7D68-467F-A462-6C36DA504BD1}" type="presParOf" srcId="{1AC82456-6FAC-458F-A52B-8C3AFB875E06}" destId="{8726107A-83B0-4ACF-A289-B376CDEA1BBB}" srcOrd="4" destOrd="0" presId="urn:microsoft.com/office/officeart/2005/8/layout/hierarchy4"/>
    <dgm:cxn modelId="{4EB724A0-3D62-48C4-B94E-0C72DB494C45}" type="presParOf" srcId="{8726107A-83B0-4ACF-A289-B376CDEA1BBB}" destId="{EA6A8582-88D0-4359-A128-CFB156C637FA}" srcOrd="0" destOrd="0" presId="urn:microsoft.com/office/officeart/2005/8/layout/hierarchy4"/>
    <dgm:cxn modelId="{32B56D35-A254-4A96-B0CB-64E5B2B55240}" type="presParOf" srcId="{8726107A-83B0-4ACF-A289-B376CDEA1BBB}" destId="{4B206A46-AD6E-4CBB-AB93-ACC7E7E1DC92}" srcOrd="1" destOrd="0" presId="urn:microsoft.com/office/officeart/2005/8/layout/hierarchy4"/>
    <dgm:cxn modelId="{B13512F8-4BBB-4A9E-A64D-E072F56498A3}" type="presParOf" srcId="{1AC82456-6FAC-458F-A52B-8C3AFB875E06}" destId="{609366F7-C66A-4DCF-91DB-0B9DA4A7A5D6}" srcOrd="5" destOrd="0" presId="urn:microsoft.com/office/officeart/2005/8/layout/hierarchy4"/>
    <dgm:cxn modelId="{3437A706-6DA3-4224-A393-406EB37A0221}" type="presParOf" srcId="{1AC82456-6FAC-458F-A52B-8C3AFB875E06}" destId="{CC96EED2-7599-494A-9870-ED330B7F48C3}" srcOrd="6" destOrd="0" presId="urn:microsoft.com/office/officeart/2005/8/layout/hierarchy4"/>
    <dgm:cxn modelId="{62F2BBA5-A900-4364-B3BA-3FB88F4AA043}" type="presParOf" srcId="{CC96EED2-7599-494A-9870-ED330B7F48C3}" destId="{65137EF0-B975-4E65-A831-BF7FF5BC0512}" srcOrd="0" destOrd="0" presId="urn:microsoft.com/office/officeart/2005/8/layout/hierarchy4"/>
    <dgm:cxn modelId="{64AB7F3E-AA8D-4798-B677-5A8CD333CDF3}" type="presParOf" srcId="{CC96EED2-7599-494A-9870-ED330B7F48C3}" destId="{C349BDF3-63AE-4C26-819B-B62106642B02}"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724EA9A-4B8D-4361-B9F1-A3DF433B3518}" type="doc">
      <dgm:prSet loTypeId="urn:microsoft.com/office/officeart/2005/8/layout/vList2" loCatId="list" qsTypeId="urn:microsoft.com/office/officeart/2005/8/quickstyle/simple4" qsCatId="simple" csTypeId="urn:microsoft.com/office/officeart/2005/8/colors/colorful4" csCatId="colorful" phldr="1"/>
      <dgm:spPr/>
      <dgm:t>
        <a:bodyPr/>
        <a:lstStyle/>
        <a:p>
          <a:endParaRPr lang="en-US"/>
        </a:p>
      </dgm:t>
    </dgm:pt>
    <dgm:pt modelId="{57A68586-15B8-4D4B-9A14-C4985446A9C6}">
      <dgm:prSet/>
      <dgm:spPr/>
      <dgm:t>
        <a:bodyPr/>
        <a:lstStyle/>
        <a:p>
          <a:r>
            <a:rPr lang="en-US" dirty="0"/>
            <a:t>Why is your audience assembled?</a:t>
          </a:r>
        </a:p>
      </dgm:t>
    </dgm:pt>
    <dgm:pt modelId="{72DB8EF1-8D25-42F8-A77E-1D67CEDBA331}" type="parTrans" cxnId="{A023D68F-989F-4506-80FB-E329B10184F1}">
      <dgm:prSet/>
      <dgm:spPr/>
      <dgm:t>
        <a:bodyPr/>
        <a:lstStyle/>
        <a:p>
          <a:endParaRPr lang="en-US"/>
        </a:p>
      </dgm:t>
    </dgm:pt>
    <dgm:pt modelId="{EB7E02DB-951D-4D08-A4C5-C20C9CE5C196}" type="sibTrans" cxnId="{A023D68F-989F-4506-80FB-E329B10184F1}">
      <dgm:prSet/>
      <dgm:spPr/>
      <dgm:t>
        <a:bodyPr/>
        <a:lstStyle/>
        <a:p>
          <a:endParaRPr lang="en-US"/>
        </a:p>
      </dgm:t>
    </dgm:pt>
    <dgm:pt modelId="{B5C87603-E1D8-4011-B2CA-BD35D8C39026}">
      <dgm:prSet/>
      <dgm:spPr/>
      <dgm:t>
        <a:bodyPr/>
        <a:lstStyle/>
        <a:p>
          <a:r>
            <a:rPr lang="en-US" b="0" i="1" baseline="0" dirty="0"/>
            <a:t>Voluntary</a:t>
          </a:r>
          <a:endParaRPr lang="en-US" dirty="0"/>
        </a:p>
      </dgm:t>
    </dgm:pt>
    <dgm:pt modelId="{2627B2BA-6807-42C9-AA1F-3A92242C0443}" type="parTrans" cxnId="{2B92C419-925B-41A7-B5EE-126389C8D068}">
      <dgm:prSet/>
      <dgm:spPr/>
      <dgm:t>
        <a:bodyPr/>
        <a:lstStyle/>
        <a:p>
          <a:endParaRPr lang="en-US"/>
        </a:p>
      </dgm:t>
    </dgm:pt>
    <dgm:pt modelId="{C4A0BE23-906E-476B-B164-76FA2D0F9B4F}" type="sibTrans" cxnId="{2B92C419-925B-41A7-B5EE-126389C8D068}">
      <dgm:prSet/>
      <dgm:spPr/>
      <dgm:t>
        <a:bodyPr/>
        <a:lstStyle/>
        <a:p>
          <a:endParaRPr lang="en-US"/>
        </a:p>
      </dgm:t>
    </dgm:pt>
    <dgm:pt modelId="{DAA60A72-5C38-4136-BE50-47CE625E2B09}">
      <dgm:prSet/>
      <dgm:spPr/>
      <dgm:t>
        <a:bodyPr/>
        <a:lstStyle/>
        <a:p>
          <a:r>
            <a:rPr lang="en-US" b="0" i="1" baseline="0" dirty="0"/>
            <a:t>Paid</a:t>
          </a:r>
          <a:endParaRPr lang="en-US" dirty="0"/>
        </a:p>
      </dgm:t>
    </dgm:pt>
    <dgm:pt modelId="{31F95CC9-F17A-496B-A07A-AF71FED89F7F}" type="parTrans" cxnId="{1BA6153F-766E-4262-97CB-24786A67E696}">
      <dgm:prSet/>
      <dgm:spPr/>
      <dgm:t>
        <a:bodyPr/>
        <a:lstStyle/>
        <a:p>
          <a:endParaRPr lang="en-US"/>
        </a:p>
      </dgm:t>
    </dgm:pt>
    <dgm:pt modelId="{9AB4F15D-1773-46BF-95DA-577222EF74C9}" type="sibTrans" cxnId="{1BA6153F-766E-4262-97CB-24786A67E696}">
      <dgm:prSet/>
      <dgm:spPr/>
      <dgm:t>
        <a:bodyPr/>
        <a:lstStyle/>
        <a:p>
          <a:endParaRPr lang="en-US"/>
        </a:p>
      </dgm:t>
    </dgm:pt>
    <dgm:pt modelId="{7D2D8108-03AC-4ACD-A0E9-FFC5DB8D3219}">
      <dgm:prSet/>
      <dgm:spPr/>
      <dgm:t>
        <a:bodyPr/>
        <a:lstStyle/>
        <a:p>
          <a:r>
            <a:rPr lang="en-US" b="0" i="1" baseline="0" dirty="0"/>
            <a:t>Captive</a:t>
          </a:r>
          <a:endParaRPr lang="en-US" dirty="0"/>
        </a:p>
      </dgm:t>
    </dgm:pt>
    <dgm:pt modelId="{E19503B4-5D77-475C-B5E0-403D83C90C4E}" type="parTrans" cxnId="{187B8B54-2DEC-4178-A7E5-9342E8B298BF}">
      <dgm:prSet/>
      <dgm:spPr/>
      <dgm:t>
        <a:bodyPr/>
        <a:lstStyle/>
        <a:p>
          <a:endParaRPr lang="en-US"/>
        </a:p>
      </dgm:t>
    </dgm:pt>
    <dgm:pt modelId="{837FBF44-683C-438A-BB01-E8F36F425ED2}" type="sibTrans" cxnId="{187B8B54-2DEC-4178-A7E5-9342E8B298BF}">
      <dgm:prSet/>
      <dgm:spPr/>
      <dgm:t>
        <a:bodyPr/>
        <a:lstStyle/>
        <a:p>
          <a:endParaRPr lang="en-US"/>
        </a:p>
      </dgm:t>
    </dgm:pt>
    <dgm:pt modelId="{90A0B717-9E80-483B-9156-C36624E7FD17}">
      <dgm:prSet/>
      <dgm:spPr/>
      <dgm:t>
        <a:bodyPr/>
        <a:lstStyle/>
        <a:p>
          <a:r>
            <a:rPr lang="en-US" b="0" i="1" baseline="0" dirty="0"/>
            <a:t>Mixed Hybrid-Captive</a:t>
          </a:r>
          <a:endParaRPr lang="en-US" dirty="0"/>
        </a:p>
      </dgm:t>
    </dgm:pt>
    <dgm:pt modelId="{8C4EE58C-33E3-4851-B1B0-84C46DF314EA}" type="parTrans" cxnId="{CB297D1E-5723-43C5-893E-883895B6C64E}">
      <dgm:prSet/>
      <dgm:spPr/>
      <dgm:t>
        <a:bodyPr/>
        <a:lstStyle/>
        <a:p>
          <a:endParaRPr lang="en-US"/>
        </a:p>
      </dgm:t>
    </dgm:pt>
    <dgm:pt modelId="{91A65119-880F-444E-B3B3-781B6F5AF7CF}" type="sibTrans" cxnId="{CB297D1E-5723-43C5-893E-883895B6C64E}">
      <dgm:prSet/>
      <dgm:spPr/>
      <dgm:t>
        <a:bodyPr/>
        <a:lstStyle/>
        <a:p>
          <a:endParaRPr lang="en-US"/>
        </a:p>
      </dgm:t>
    </dgm:pt>
    <dgm:pt modelId="{63C72C6B-BA60-4127-8357-4DF46AB370CD}">
      <dgm:prSet/>
      <dgm:spPr/>
      <dgm:t>
        <a:bodyPr/>
        <a:lstStyle/>
        <a:p>
          <a:r>
            <a:rPr lang="en-US"/>
            <a:t>Affects the speaker’s tone and agenda</a:t>
          </a:r>
        </a:p>
      </dgm:t>
    </dgm:pt>
    <dgm:pt modelId="{695C1A7E-B7B6-4008-9347-5BC71CCE9E42}" type="parTrans" cxnId="{0C60BB65-410C-4513-AB52-5C34C08D5DF2}">
      <dgm:prSet/>
      <dgm:spPr/>
      <dgm:t>
        <a:bodyPr/>
        <a:lstStyle/>
        <a:p>
          <a:endParaRPr lang="en-US"/>
        </a:p>
      </dgm:t>
    </dgm:pt>
    <dgm:pt modelId="{8315A503-83CF-46A6-BAF4-B7639E25D586}" type="sibTrans" cxnId="{0C60BB65-410C-4513-AB52-5C34C08D5DF2}">
      <dgm:prSet/>
      <dgm:spPr/>
      <dgm:t>
        <a:bodyPr/>
        <a:lstStyle/>
        <a:p>
          <a:endParaRPr lang="en-US"/>
        </a:p>
      </dgm:t>
    </dgm:pt>
    <dgm:pt modelId="{FD2CB090-40C8-48B9-8817-456DA3AEE7B1}" type="pres">
      <dgm:prSet presAssocID="{D724EA9A-4B8D-4361-B9F1-A3DF433B3518}" presName="linear" presStyleCnt="0">
        <dgm:presLayoutVars>
          <dgm:animLvl val="lvl"/>
          <dgm:resizeHandles val="exact"/>
        </dgm:presLayoutVars>
      </dgm:prSet>
      <dgm:spPr/>
    </dgm:pt>
    <dgm:pt modelId="{E34D9010-CD40-4DDA-9246-2AF913FB47A8}" type="pres">
      <dgm:prSet presAssocID="{57A68586-15B8-4D4B-9A14-C4985446A9C6}" presName="parentText" presStyleLbl="node1" presStyleIdx="0" presStyleCnt="2">
        <dgm:presLayoutVars>
          <dgm:chMax val="0"/>
          <dgm:bulletEnabled val="1"/>
        </dgm:presLayoutVars>
      </dgm:prSet>
      <dgm:spPr/>
    </dgm:pt>
    <dgm:pt modelId="{C4E099B9-D123-458D-9DB2-34A6B56A2AA1}" type="pres">
      <dgm:prSet presAssocID="{57A68586-15B8-4D4B-9A14-C4985446A9C6}" presName="childText" presStyleLbl="revTx" presStyleIdx="0" presStyleCnt="1">
        <dgm:presLayoutVars>
          <dgm:bulletEnabled val="1"/>
        </dgm:presLayoutVars>
      </dgm:prSet>
      <dgm:spPr/>
    </dgm:pt>
    <dgm:pt modelId="{6E0CDF73-6756-444D-B1F0-F9E4BFFE6346}" type="pres">
      <dgm:prSet presAssocID="{63C72C6B-BA60-4127-8357-4DF46AB370CD}" presName="parentText" presStyleLbl="node1" presStyleIdx="1" presStyleCnt="2">
        <dgm:presLayoutVars>
          <dgm:chMax val="0"/>
          <dgm:bulletEnabled val="1"/>
        </dgm:presLayoutVars>
      </dgm:prSet>
      <dgm:spPr/>
    </dgm:pt>
  </dgm:ptLst>
  <dgm:cxnLst>
    <dgm:cxn modelId="{3D5A3801-4B8C-4614-A542-05700178950F}" type="presOf" srcId="{7D2D8108-03AC-4ACD-A0E9-FFC5DB8D3219}" destId="{C4E099B9-D123-458D-9DB2-34A6B56A2AA1}" srcOrd="0" destOrd="2" presId="urn:microsoft.com/office/officeart/2005/8/layout/vList2"/>
    <dgm:cxn modelId="{5267070F-CC66-4745-AA03-26530D06463D}" type="presOf" srcId="{DAA60A72-5C38-4136-BE50-47CE625E2B09}" destId="{C4E099B9-D123-458D-9DB2-34A6B56A2AA1}" srcOrd="0" destOrd="1" presId="urn:microsoft.com/office/officeart/2005/8/layout/vList2"/>
    <dgm:cxn modelId="{2B92C419-925B-41A7-B5EE-126389C8D068}" srcId="{57A68586-15B8-4D4B-9A14-C4985446A9C6}" destId="{B5C87603-E1D8-4011-B2CA-BD35D8C39026}" srcOrd="0" destOrd="0" parTransId="{2627B2BA-6807-42C9-AA1F-3A92242C0443}" sibTransId="{C4A0BE23-906E-476B-B164-76FA2D0F9B4F}"/>
    <dgm:cxn modelId="{CB297D1E-5723-43C5-893E-883895B6C64E}" srcId="{57A68586-15B8-4D4B-9A14-C4985446A9C6}" destId="{90A0B717-9E80-483B-9156-C36624E7FD17}" srcOrd="3" destOrd="0" parTransId="{8C4EE58C-33E3-4851-B1B0-84C46DF314EA}" sibTransId="{91A65119-880F-444E-B3B3-781B6F5AF7CF}"/>
    <dgm:cxn modelId="{1BA6153F-766E-4262-97CB-24786A67E696}" srcId="{57A68586-15B8-4D4B-9A14-C4985446A9C6}" destId="{DAA60A72-5C38-4136-BE50-47CE625E2B09}" srcOrd="1" destOrd="0" parTransId="{31F95CC9-F17A-496B-A07A-AF71FED89F7F}" sibTransId="{9AB4F15D-1773-46BF-95DA-577222EF74C9}"/>
    <dgm:cxn modelId="{8E5B7D62-3900-4FCE-A1F1-846F036202A6}" type="presOf" srcId="{63C72C6B-BA60-4127-8357-4DF46AB370CD}" destId="{6E0CDF73-6756-444D-B1F0-F9E4BFFE6346}" srcOrd="0" destOrd="0" presId="urn:microsoft.com/office/officeart/2005/8/layout/vList2"/>
    <dgm:cxn modelId="{0C60BB65-410C-4513-AB52-5C34C08D5DF2}" srcId="{D724EA9A-4B8D-4361-B9F1-A3DF433B3518}" destId="{63C72C6B-BA60-4127-8357-4DF46AB370CD}" srcOrd="1" destOrd="0" parTransId="{695C1A7E-B7B6-4008-9347-5BC71CCE9E42}" sibTransId="{8315A503-83CF-46A6-BAF4-B7639E25D586}"/>
    <dgm:cxn modelId="{187B8B54-2DEC-4178-A7E5-9342E8B298BF}" srcId="{57A68586-15B8-4D4B-9A14-C4985446A9C6}" destId="{7D2D8108-03AC-4ACD-A0E9-FFC5DB8D3219}" srcOrd="2" destOrd="0" parTransId="{E19503B4-5D77-475C-B5E0-403D83C90C4E}" sibTransId="{837FBF44-683C-438A-BB01-E8F36F425ED2}"/>
    <dgm:cxn modelId="{D84E1D83-93CD-43F0-979B-773A0A322423}" type="presOf" srcId="{90A0B717-9E80-483B-9156-C36624E7FD17}" destId="{C4E099B9-D123-458D-9DB2-34A6B56A2AA1}" srcOrd="0" destOrd="3" presId="urn:microsoft.com/office/officeart/2005/8/layout/vList2"/>
    <dgm:cxn modelId="{A023D68F-989F-4506-80FB-E329B10184F1}" srcId="{D724EA9A-4B8D-4361-B9F1-A3DF433B3518}" destId="{57A68586-15B8-4D4B-9A14-C4985446A9C6}" srcOrd="0" destOrd="0" parTransId="{72DB8EF1-8D25-42F8-A77E-1D67CEDBA331}" sibTransId="{EB7E02DB-951D-4D08-A4C5-C20C9CE5C196}"/>
    <dgm:cxn modelId="{F13807AC-5C8A-4F89-A9DA-23EA1B0D7106}" type="presOf" srcId="{B5C87603-E1D8-4011-B2CA-BD35D8C39026}" destId="{C4E099B9-D123-458D-9DB2-34A6B56A2AA1}" srcOrd="0" destOrd="0" presId="urn:microsoft.com/office/officeart/2005/8/layout/vList2"/>
    <dgm:cxn modelId="{A115B4D6-4438-40EB-AF7F-7773EECDF53E}" type="presOf" srcId="{57A68586-15B8-4D4B-9A14-C4985446A9C6}" destId="{E34D9010-CD40-4DDA-9246-2AF913FB47A8}" srcOrd="0" destOrd="0" presId="urn:microsoft.com/office/officeart/2005/8/layout/vList2"/>
    <dgm:cxn modelId="{60ED23E3-BFC7-4439-95E3-8983EF4EACC0}" type="presOf" srcId="{D724EA9A-4B8D-4361-B9F1-A3DF433B3518}" destId="{FD2CB090-40C8-48B9-8817-456DA3AEE7B1}" srcOrd="0" destOrd="0" presId="urn:microsoft.com/office/officeart/2005/8/layout/vList2"/>
    <dgm:cxn modelId="{8962DF4D-7724-464E-B3F9-D5CA472320A8}" type="presParOf" srcId="{FD2CB090-40C8-48B9-8817-456DA3AEE7B1}" destId="{E34D9010-CD40-4DDA-9246-2AF913FB47A8}" srcOrd="0" destOrd="0" presId="urn:microsoft.com/office/officeart/2005/8/layout/vList2"/>
    <dgm:cxn modelId="{BE1ED6F5-DA72-4CCB-AA65-F1A1514489D5}" type="presParOf" srcId="{FD2CB090-40C8-48B9-8817-456DA3AEE7B1}" destId="{C4E099B9-D123-458D-9DB2-34A6B56A2AA1}" srcOrd="1" destOrd="0" presId="urn:microsoft.com/office/officeart/2005/8/layout/vList2"/>
    <dgm:cxn modelId="{48C2962D-1BBA-4455-AAFF-9C491EB67E14}" type="presParOf" srcId="{FD2CB090-40C8-48B9-8817-456DA3AEE7B1}" destId="{6E0CDF73-6756-444D-B1F0-F9E4BFFE6346}"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725EBC7-BA34-42C6-946D-5DD0DE65C31C}" type="doc">
      <dgm:prSet loTypeId="urn:microsoft.com/office/officeart/2005/8/layout/pyramid2" loCatId="pyramid" qsTypeId="urn:microsoft.com/office/officeart/2005/8/quickstyle/simple1" qsCatId="simple" csTypeId="urn:microsoft.com/office/officeart/2005/8/colors/accent0_1" csCatId="mainScheme" phldr="1"/>
      <dgm:spPr/>
    </dgm:pt>
    <dgm:pt modelId="{5D88A826-BF07-4A1B-AAD7-4D1A2DD0EE59}">
      <dgm:prSet phldrT="[Text]" custT="1"/>
      <dgm:spPr>
        <a:solidFill>
          <a:srgbClr val="92D050"/>
        </a:solidFill>
      </dgm:spPr>
      <dgm:t>
        <a:bodyPr/>
        <a:lstStyle/>
        <a:p>
          <a:r>
            <a:rPr lang="en-US" sz="3200" dirty="0"/>
            <a:t>Attitudes</a:t>
          </a:r>
        </a:p>
      </dgm:t>
    </dgm:pt>
    <dgm:pt modelId="{BC24135F-A3F4-4E52-9B40-357D0FAAD1D0}" type="parTrans" cxnId="{D935EA05-5705-4ADD-9765-4D2F593D86E3}">
      <dgm:prSet/>
      <dgm:spPr/>
      <dgm:t>
        <a:bodyPr/>
        <a:lstStyle/>
        <a:p>
          <a:endParaRPr lang="en-US"/>
        </a:p>
      </dgm:t>
    </dgm:pt>
    <dgm:pt modelId="{96FA09C1-86B4-48CB-A0E7-1A6A5C9EA99D}" type="sibTrans" cxnId="{D935EA05-5705-4ADD-9765-4D2F593D86E3}">
      <dgm:prSet/>
      <dgm:spPr/>
      <dgm:t>
        <a:bodyPr/>
        <a:lstStyle/>
        <a:p>
          <a:endParaRPr lang="en-US"/>
        </a:p>
      </dgm:t>
    </dgm:pt>
    <dgm:pt modelId="{11B8E291-BCCB-477A-82B8-EDB99844DEA2}">
      <dgm:prSet phldrT="[Text]"/>
      <dgm:spPr>
        <a:solidFill>
          <a:srgbClr val="FF6600"/>
        </a:solidFill>
      </dgm:spPr>
      <dgm:t>
        <a:bodyPr/>
        <a:lstStyle/>
        <a:p>
          <a:r>
            <a:rPr lang="en-US" dirty="0"/>
            <a:t>Beliefs</a:t>
          </a:r>
        </a:p>
      </dgm:t>
    </dgm:pt>
    <dgm:pt modelId="{B020C1AB-1B4F-4266-9896-2C7670B2FFA7}" type="parTrans" cxnId="{C454E452-863C-4A88-ADF5-FB2AD885FA57}">
      <dgm:prSet/>
      <dgm:spPr/>
      <dgm:t>
        <a:bodyPr/>
        <a:lstStyle/>
        <a:p>
          <a:endParaRPr lang="en-US"/>
        </a:p>
      </dgm:t>
    </dgm:pt>
    <dgm:pt modelId="{945484A5-F16F-4C8A-B041-57249756DEF2}" type="sibTrans" cxnId="{C454E452-863C-4A88-ADF5-FB2AD885FA57}">
      <dgm:prSet/>
      <dgm:spPr/>
      <dgm:t>
        <a:bodyPr/>
        <a:lstStyle/>
        <a:p>
          <a:endParaRPr lang="en-US"/>
        </a:p>
      </dgm:t>
    </dgm:pt>
    <dgm:pt modelId="{FC828F35-3968-4B56-ADA4-7F9EAE17B46A}">
      <dgm:prSet phldrT="[Text]"/>
      <dgm:spPr>
        <a:solidFill>
          <a:srgbClr val="0070C0"/>
        </a:solidFill>
      </dgm:spPr>
      <dgm:t>
        <a:bodyPr/>
        <a:lstStyle/>
        <a:p>
          <a:r>
            <a:rPr lang="en-US" dirty="0"/>
            <a:t>Values</a:t>
          </a:r>
        </a:p>
      </dgm:t>
    </dgm:pt>
    <dgm:pt modelId="{5114F9C6-EE2D-46F5-8F26-EE6EDB0E9BAB}" type="parTrans" cxnId="{7274BCEB-5FD4-46BA-B73C-78DDA51A43F0}">
      <dgm:prSet/>
      <dgm:spPr/>
      <dgm:t>
        <a:bodyPr/>
        <a:lstStyle/>
        <a:p>
          <a:endParaRPr lang="en-US"/>
        </a:p>
      </dgm:t>
    </dgm:pt>
    <dgm:pt modelId="{263869AE-403A-4154-B838-4F2CA6EF15BB}" type="sibTrans" cxnId="{7274BCEB-5FD4-46BA-B73C-78DDA51A43F0}">
      <dgm:prSet/>
      <dgm:spPr/>
      <dgm:t>
        <a:bodyPr/>
        <a:lstStyle/>
        <a:p>
          <a:endParaRPr lang="en-US"/>
        </a:p>
      </dgm:t>
    </dgm:pt>
    <dgm:pt modelId="{3244BCB7-E5E5-4B1A-8F41-ABBA003F552C}" type="pres">
      <dgm:prSet presAssocID="{7725EBC7-BA34-42C6-946D-5DD0DE65C31C}" presName="compositeShape" presStyleCnt="0">
        <dgm:presLayoutVars>
          <dgm:dir/>
          <dgm:resizeHandles/>
        </dgm:presLayoutVars>
      </dgm:prSet>
      <dgm:spPr/>
    </dgm:pt>
    <dgm:pt modelId="{4E233496-6332-4D49-8CE9-7A263E59D290}" type="pres">
      <dgm:prSet presAssocID="{7725EBC7-BA34-42C6-946D-5DD0DE65C31C}" presName="pyramid" presStyleLbl="node1" presStyleIdx="0" presStyleCnt="1"/>
      <dgm:spPr/>
    </dgm:pt>
    <dgm:pt modelId="{19CB2DA5-0951-4E60-8F9D-9F52B05A702A}" type="pres">
      <dgm:prSet presAssocID="{7725EBC7-BA34-42C6-946D-5DD0DE65C31C}" presName="theList" presStyleCnt="0"/>
      <dgm:spPr/>
    </dgm:pt>
    <dgm:pt modelId="{F22DB267-9172-4529-BFA3-CB5CA5083358}" type="pres">
      <dgm:prSet presAssocID="{5D88A826-BF07-4A1B-AAD7-4D1A2DD0EE59}" presName="aNode" presStyleLbl="fgAcc1" presStyleIdx="0" presStyleCnt="3">
        <dgm:presLayoutVars>
          <dgm:bulletEnabled val="1"/>
        </dgm:presLayoutVars>
      </dgm:prSet>
      <dgm:spPr/>
    </dgm:pt>
    <dgm:pt modelId="{C679ADD9-FDBA-488A-8AC6-D98DA8B8D0B6}" type="pres">
      <dgm:prSet presAssocID="{5D88A826-BF07-4A1B-AAD7-4D1A2DD0EE59}" presName="aSpace" presStyleCnt="0"/>
      <dgm:spPr/>
    </dgm:pt>
    <dgm:pt modelId="{83BB3C7A-48EA-44F1-995C-2336A969BAA3}" type="pres">
      <dgm:prSet presAssocID="{11B8E291-BCCB-477A-82B8-EDB99844DEA2}" presName="aNode" presStyleLbl="fgAcc1" presStyleIdx="1" presStyleCnt="3">
        <dgm:presLayoutVars>
          <dgm:bulletEnabled val="1"/>
        </dgm:presLayoutVars>
      </dgm:prSet>
      <dgm:spPr/>
    </dgm:pt>
    <dgm:pt modelId="{C3754291-2A85-4922-9C62-6E9486EC7077}" type="pres">
      <dgm:prSet presAssocID="{11B8E291-BCCB-477A-82B8-EDB99844DEA2}" presName="aSpace" presStyleCnt="0"/>
      <dgm:spPr/>
    </dgm:pt>
    <dgm:pt modelId="{415A8232-42D8-440E-84B5-43808B17671A}" type="pres">
      <dgm:prSet presAssocID="{FC828F35-3968-4B56-ADA4-7F9EAE17B46A}" presName="aNode" presStyleLbl="fgAcc1" presStyleIdx="2" presStyleCnt="3">
        <dgm:presLayoutVars>
          <dgm:bulletEnabled val="1"/>
        </dgm:presLayoutVars>
      </dgm:prSet>
      <dgm:spPr/>
    </dgm:pt>
    <dgm:pt modelId="{3548E9F0-2D1B-4FA3-A311-44364A8B3443}" type="pres">
      <dgm:prSet presAssocID="{FC828F35-3968-4B56-ADA4-7F9EAE17B46A}" presName="aSpace" presStyleCnt="0"/>
      <dgm:spPr/>
    </dgm:pt>
  </dgm:ptLst>
  <dgm:cxnLst>
    <dgm:cxn modelId="{D935EA05-5705-4ADD-9765-4D2F593D86E3}" srcId="{7725EBC7-BA34-42C6-946D-5DD0DE65C31C}" destId="{5D88A826-BF07-4A1B-AAD7-4D1A2DD0EE59}" srcOrd="0" destOrd="0" parTransId="{BC24135F-A3F4-4E52-9B40-357D0FAAD1D0}" sibTransId="{96FA09C1-86B4-48CB-A0E7-1A6A5C9EA99D}"/>
    <dgm:cxn modelId="{C454E452-863C-4A88-ADF5-FB2AD885FA57}" srcId="{7725EBC7-BA34-42C6-946D-5DD0DE65C31C}" destId="{11B8E291-BCCB-477A-82B8-EDB99844DEA2}" srcOrd="1" destOrd="0" parTransId="{B020C1AB-1B4F-4266-9896-2C7670B2FFA7}" sibTransId="{945484A5-F16F-4C8A-B041-57249756DEF2}"/>
    <dgm:cxn modelId="{6BE55390-D356-495C-BE11-8FF6617EF0C3}" type="presOf" srcId="{5D88A826-BF07-4A1B-AAD7-4D1A2DD0EE59}" destId="{F22DB267-9172-4529-BFA3-CB5CA5083358}" srcOrd="0" destOrd="0" presId="urn:microsoft.com/office/officeart/2005/8/layout/pyramid2"/>
    <dgm:cxn modelId="{A7AFA9D3-EF1A-4159-AF66-76C5950B0C6D}" type="presOf" srcId="{FC828F35-3968-4B56-ADA4-7F9EAE17B46A}" destId="{415A8232-42D8-440E-84B5-43808B17671A}" srcOrd="0" destOrd="0" presId="urn:microsoft.com/office/officeart/2005/8/layout/pyramid2"/>
    <dgm:cxn modelId="{027C06E1-1817-4C58-8380-70AAE1ECC670}" type="presOf" srcId="{11B8E291-BCCB-477A-82B8-EDB99844DEA2}" destId="{83BB3C7A-48EA-44F1-995C-2336A969BAA3}" srcOrd="0" destOrd="0" presId="urn:microsoft.com/office/officeart/2005/8/layout/pyramid2"/>
    <dgm:cxn modelId="{7274BCEB-5FD4-46BA-B73C-78DDA51A43F0}" srcId="{7725EBC7-BA34-42C6-946D-5DD0DE65C31C}" destId="{FC828F35-3968-4B56-ADA4-7F9EAE17B46A}" srcOrd="2" destOrd="0" parTransId="{5114F9C6-EE2D-46F5-8F26-EE6EDB0E9BAB}" sibTransId="{263869AE-403A-4154-B838-4F2CA6EF15BB}"/>
    <dgm:cxn modelId="{CE3636F8-2D82-425E-B066-4304065D5671}" type="presOf" srcId="{7725EBC7-BA34-42C6-946D-5DD0DE65C31C}" destId="{3244BCB7-E5E5-4B1A-8F41-ABBA003F552C}" srcOrd="0" destOrd="0" presId="urn:microsoft.com/office/officeart/2005/8/layout/pyramid2"/>
    <dgm:cxn modelId="{A166F6E7-3ADA-4B01-868E-70B2C2AB668C}" type="presParOf" srcId="{3244BCB7-E5E5-4B1A-8F41-ABBA003F552C}" destId="{4E233496-6332-4D49-8CE9-7A263E59D290}" srcOrd="0" destOrd="0" presId="urn:microsoft.com/office/officeart/2005/8/layout/pyramid2"/>
    <dgm:cxn modelId="{6A0B91D0-1319-469F-BA39-3FCA0D03E021}" type="presParOf" srcId="{3244BCB7-E5E5-4B1A-8F41-ABBA003F552C}" destId="{19CB2DA5-0951-4E60-8F9D-9F52B05A702A}" srcOrd="1" destOrd="0" presId="urn:microsoft.com/office/officeart/2005/8/layout/pyramid2"/>
    <dgm:cxn modelId="{9666CB92-153D-42CA-94F5-940E9A6A5691}" type="presParOf" srcId="{19CB2DA5-0951-4E60-8F9D-9F52B05A702A}" destId="{F22DB267-9172-4529-BFA3-CB5CA5083358}" srcOrd="0" destOrd="0" presId="urn:microsoft.com/office/officeart/2005/8/layout/pyramid2"/>
    <dgm:cxn modelId="{41B6447C-54D7-4D28-9928-D39705FE0936}" type="presParOf" srcId="{19CB2DA5-0951-4E60-8F9D-9F52B05A702A}" destId="{C679ADD9-FDBA-488A-8AC6-D98DA8B8D0B6}" srcOrd="1" destOrd="0" presId="urn:microsoft.com/office/officeart/2005/8/layout/pyramid2"/>
    <dgm:cxn modelId="{8B70AC52-BC87-44C4-A86A-C12B847AE95A}" type="presParOf" srcId="{19CB2DA5-0951-4E60-8F9D-9F52B05A702A}" destId="{83BB3C7A-48EA-44F1-995C-2336A969BAA3}" srcOrd="2" destOrd="0" presId="urn:microsoft.com/office/officeart/2005/8/layout/pyramid2"/>
    <dgm:cxn modelId="{52118585-6705-4EF7-ADA5-EDF13BA7DCEE}" type="presParOf" srcId="{19CB2DA5-0951-4E60-8F9D-9F52B05A702A}" destId="{C3754291-2A85-4922-9C62-6E9486EC7077}" srcOrd="3" destOrd="0" presId="urn:microsoft.com/office/officeart/2005/8/layout/pyramid2"/>
    <dgm:cxn modelId="{6DA8FEE4-B5DC-49F6-89C3-BC86DB8D1EAB}" type="presParOf" srcId="{19CB2DA5-0951-4E60-8F9D-9F52B05A702A}" destId="{415A8232-42D8-440E-84B5-43808B17671A}" srcOrd="4" destOrd="0" presId="urn:microsoft.com/office/officeart/2005/8/layout/pyramid2"/>
    <dgm:cxn modelId="{72D77AC0-1EF7-4AC0-8512-DAEB2D74D655}" type="presParOf" srcId="{19CB2DA5-0951-4E60-8F9D-9F52B05A702A}" destId="{3548E9F0-2D1B-4FA3-A311-44364A8B3443}" srcOrd="5" destOrd="0" presId="urn:microsoft.com/office/officeart/2005/8/layout/pyramid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8459C5-ED7E-4795-80EE-D0673787F674}">
      <dsp:nvSpPr>
        <dsp:cNvPr id="0" name=""/>
        <dsp:cNvSpPr/>
      </dsp:nvSpPr>
      <dsp:spPr>
        <a:xfrm>
          <a:off x="2042640" y="493"/>
          <a:ext cx="8170560" cy="641143"/>
        </a:xfrm>
        <a:prstGeom prst="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8532" tIns="162850" rIns="158532" bIns="162850" numCol="1" spcCol="1270" anchor="ctr" anchorCtr="0">
          <a:noAutofit/>
        </a:bodyPr>
        <a:lstStyle/>
        <a:p>
          <a:pPr marL="0" lvl="0" indent="0" algn="l" defTabSz="933450">
            <a:lnSpc>
              <a:spcPct val="90000"/>
            </a:lnSpc>
            <a:spcBef>
              <a:spcPct val="0"/>
            </a:spcBef>
            <a:spcAft>
              <a:spcPct val="35000"/>
            </a:spcAft>
            <a:buNone/>
          </a:pPr>
          <a:r>
            <a:rPr lang="en-US" sz="2100" kern="1200"/>
            <a:t>Understand the overlap between writing and public speaking</a:t>
          </a:r>
        </a:p>
      </dsp:txBody>
      <dsp:txXfrm>
        <a:off x="2042640" y="493"/>
        <a:ext cx="8170560" cy="641143"/>
      </dsp:txXfrm>
    </dsp:sp>
    <dsp:sp modelId="{4541AB00-7CAC-4A2A-B164-40CCDFCAFFB4}">
      <dsp:nvSpPr>
        <dsp:cNvPr id="0" name=""/>
        <dsp:cNvSpPr/>
      </dsp:nvSpPr>
      <dsp:spPr>
        <a:xfrm>
          <a:off x="0" y="493"/>
          <a:ext cx="2042640" cy="641143"/>
        </a:xfrm>
        <a:prstGeom prst="rect">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8090" tIns="63331" rIns="108090" bIns="63331" numCol="1" spcCol="1270" anchor="ctr" anchorCtr="0">
          <a:noAutofit/>
        </a:bodyPr>
        <a:lstStyle/>
        <a:p>
          <a:pPr marL="0" lvl="0" indent="0" algn="ctr" defTabSz="1155700">
            <a:lnSpc>
              <a:spcPct val="90000"/>
            </a:lnSpc>
            <a:spcBef>
              <a:spcPct val="0"/>
            </a:spcBef>
            <a:spcAft>
              <a:spcPct val="35000"/>
            </a:spcAft>
            <a:buNone/>
          </a:pPr>
          <a:r>
            <a:rPr lang="en-US" sz="2600" kern="1200"/>
            <a:t>Understand</a:t>
          </a:r>
        </a:p>
      </dsp:txBody>
      <dsp:txXfrm>
        <a:off x="0" y="493"/>
        <a:ext cx="2042640" cy="641143"/>
      </dsp:txXfrm>
    </dsp:sp>
    <dsp:sp modelId="{505EBB9B-4470-4578-ACE0-7AC46F2A4E53}">
      <dsp:nvSpPr>
        <dsp:cNvPr id="0" name=""/>
        <dsp:cNvSpPr/>
      </dsp:nvSpPr>
      <dsp:spPr>
        <a:xfrm>
          <a:off x="2042640" y="680105"/>
          <a:ext cx="8170560" cy="641143"/>
        </a:xfrm>
        <a:prstGeom prst="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8532" tIns="162850" rIns="158532" bIns="162850" numCol="1" spcCol="1270" anchor="ctr" anchorCtr="0">
          <a:noAutofit/>
        </a:bodyPr>
        <a:lstStyle/>
        <a:p>
          <a:pPr marL="0" lvl="0" indent="0" algn="l" defTabSz="933450">
            <a:lnSpc>
              <a:spcPct val="90000"/>
            </a:lnSpc>
            <a:spcBef>
              <a:spcPct val="0"/>
            </a:spcBef>
            <a:spcAft>
              <a:spcPct val="35000"/>
            </a:spcAft>
            <a:buNone/>
          </a:pPr>
          <a:r>
            <a:rPr lang="en-US" sz="2100" kern="1200"/>
            <a:t>Identify techniques for analyzing a target audience</a:t>
          </a:r>
        </a:p>
      </dsp:txBody>
      <dsp:txXfrm>
        <a:off x="2042640" y="680105"/>
        <a:ext cx="8170560" cy="641143"/>
      </dsp:txXfrm>
    </dsp:sp>
    <dsp:sp modelId="{FFA7EDFF-657D-4586-A7F8-262E73FF337C}">
      <dsp:nvSpPr>
        <dsp:cNvPr id="0" name=""/>
        <dsp:cNvSpPr/>
      </dsp:nvSpPr>
      <dsp:spPr>
        <a:xfrm>
          <a:off x="0" y="680105"/>
          <a:ext cx="2042640" cy="641143"/>
        </a:xfrm>
        <a:prstGeom prst="rect">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8090" tIns="63331" rIns="108090" bIns="63331" numCol="1" spcCol="1270" anchor="ctr" anchorCtr="0">
          <a:noAutofit/>
        </a:bodyPr>
        <a:lstStyle/>
        <a:p>
          <a:pPr marL="0" lvl="0" indent="0" algn="ctr" defTabSz="1155700">
            <a:lnSpc>
              <a:spcPct val="90000"/>
            </a:lnSpc>
            <a:spcBef>
              <a:spcPct val="0"/>
            </a:spcBef>
            <a:spcAft>
              <a:spcPct val="35000"/>
            </a:spcAft>
            <a:buNone/>
          </a:pPr>
          <a:r>
            <a:rPr lang="en-US" sz="2600" kern="1200"/>
            <a:t>Identify</a:t>
          </a:r>
        </a:p>
      </dsp:txBody>
      <dsp:txXfrm>
        <a:off x="0" y="680105"/>
        <a:ext cx="2042640" cy="641143"/>
      </dsp:txXfrm>
    </dsp:sp>
    <dsp:sp modelId="{1BDF3146-7DF2-417C-82D6-C7B91B0F266D}">
      <dsp:nvSpPr>
        <dsp:cNvPr id="0" name=""/>
        <dsp:cNvSpPr/>
      </dsp:nvSpPr>
      <dsp:spPr>
        <a:xfrm>
          <a:off x="2042640" y="1359717"/>
          <a:ext cx="8170560" cy="641143"/>
        </a:xfrm>
        <a:prstGeom prst="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8532" tIns="162850" rIns="158532" bIns="162850" numCol="1" spcCol="1270" anchor="ctr" anchorCtr="0">
          <a:noAutofit/>
        </a:bodyPr>
        <a:lstStyle/>
        <a:p>
          <a:pPr marL="0" lvl="0" indent="0" algn="l" defTabSz="933450">
            <a:lnSpc>
              <a:spcPct val="90000"/>
            </a:lnSpc>
            <a:spcBef>
              <a:spcPct val="0"/>
            </a:spcBef>
            <a:spcAft>
              <a:spcPct val="35000"/>
            </a:spcAft>
            <a:buNone/>
          </a:pPr>
          <a:r>
            <a:rPr lang="en-US" sz="2100" kern="1200" dirty="0"/>
            <a:t>Understand the three methods of audience analysis</a:t>
          </a:r>
        </a:p>
      </dsp:txBody>
      <dsp:txXfrm>
        <a:off x="2042640" y="1359717"/>
        <a:ext cx="8170560" cy="641143"/>
      </dsp:txXfrm>
    </dsp:sp>
    <dsp:sp modelId="{7BCED6F0-F26F-48AF-9C8E-A3AA19D9175B}">
      <dsp:nvSpPr>
        <dsp:cNvPr id="0" name=""/>
        <dsp:cNvSpPr/>
      </dsp:nvSpPr>
      <dsp:spPr>
        <a:xfrm>
          <a:off x="0" y="1359717"/>
          <a:ext cx="2042640" cy="641143"/>
        </a:xfrm>
        <a:prstGeom prst="rect">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8090" tIns="63331" rIns="108090" bIns="63331" numCol="1" spcCol="1270" anchor="ctr" anchorCtr="0">
          <a:noAutofit/>
        </a:bodyPr>
        <a:lstStyle/>
        <a:p>
          <a:pPr marL="0" lvl="0" indent="0" algn="ctr" defTabSz="1155700">
            <a:lnSpc>
              <a:spcPct val="90000"/>
            </a:lnSpc>
            <a:spcBef>
              <a:spcPct val="0"/>
            </a:spcBef>
            <a:spcAft>
              <a:spcPct val="35000"/>
            </a:spcAft>
            <a:buNone/>
          </a:pPr>
          <a:r>
            <a:rPr lang="en-US" sz="2600" kern="1200"/>
            <a:t>Understand</a:t>
          </a:r>
        </a:p>
      </dsp:txBody>
      <dsp:txXfrm>
        <a:off x="0" y="1359717"/>
        <a:ext cx="2042640" cy="641143"/>
      </dsp:txXfrm>
    </dsp:sp>
    <dsp:sp modelId="{39B31A44-A1BD-4D7F-8FB9-58BB9ADFE2D0}">
      <dsp:nvSpPr>
        <dsp:cNvPr id="0" name=""/>
        <dsp:cNvSpPr/>
      </dsp:nvSpPr>
      <dsp:spPr>
        <a:xfrm>
          <a:off x="2042640" y="2039329"/>
          <a:ext cx="8170560" cy="641143"/>
        </a:xfrm>
        <a:prstGeom prst="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8532" tIns="162850" rIns="158532" bIns="162850" numCol="1" spcCol="1270" anchor="ctr" anchorCtr="0">
          <a:noAutofit/>
        </a:bodyPr>
        <a:lstStyle/>
        <a:p>
          <a:pPr marL="0" lvl="0" indent="0" algn="l" defTabSz="933450">
            <a:lnSpc>
              <a:spcPct val="90000"/>
            </a:lnSpc>
            <a:spcBef>
              <a:spcPct val="0"/>
            </a:spcBef>
            <a:spcAft>
              <a:spcPct val="35000"/>
            </a:spcAft>
            <a:buNone/>
          </a:pPr>
          <a:r>
            <a:rPr lang="en-US" sz="2100" kern="1200"/>
            <a:t>Distinguish between the five categories of audience analysis</a:t>
          </a:r>
        </a:p>
      </dsp:txBody>
      <dsp:txXfrm>
        <a:off x="2042640" y="2039329"/>
        <a:ext cx="8170560" cy="641143"/>
      </dsp:txXfrm>
    </dsp:sp>
    <dsp:sp modelId="{3021D386-110D-4372-9F52-0DA61A1F0ADC}">
      <dsp:nvSpPr>
        <dsp:cNvPr id="0" name=""/>
        <dsp:cNvSpPr/>
      </dsp:nvSpPr>
      <dsp:spPr>
        <a:xfrm>
          <a:off x="0" y="2039329"/>
          <a:ext cx="2042640" cy="641143"/>
        </a:xfrm>
        <a:prstGeom prst="rect">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8090" tIns="63331" rIns="108090" bIns="63331" numCol="1" spcCol="1270" anchor="ctr" anchorCtr="0">
          <a:noAutofit/>
        </a:bodyPr>
        <a:lstStyle/>
        <a:p>
          <a:pPr marL="0" lvl="0" indent="0" algn="ctr" defTabSz="1155700">
            <a:lnSpc>
              <a:spcPct val="90000"/>
            </a:lnSpc>
            <a:spcBef>
              <a:spcPct val="0"/>
            </a:spcBef>
            <a:spcAft>
              <a:spcPct val="35000"/>
            </a:spcAft>
            <a:buNone/>
          </a:pPr>
          <a:r>
            <a:rPr lang="en-US" sz="2600" kern="1200"/>
            <a:t>Distinguish</a:t>
          </a:r>
        </a:p>
      </dsp:txBody>
      <dsp:txXfrm>
        <a:off x="0" y="2039329"/>
        <a:ext cx="2042640" cy="641143"/>
      </dsp:txXfrm>
    </dsp:sp>
    <dsp:sp modelId="{E203CB39-D928-4D63-B1B6-0EA55A1E3729}">
      <dsp:nvSpPr>
        <dsp:cNvPr id="0" name=""/>
        <dsp:cNvSpPr/>
      </dsp:nvSpPr>
      <dsp:spPr>
        <a:xfrm>
          <a:off x="2042640" y="2718942"/>
          <a:ext cx="8170560" cy="641143"/>
        </a:xfrm>
        <a:prstGeom prst="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8532" tIns="162850" rIns="158532" bIns="162850" numCol="1" spcCol="1270" anchor="ctr" anchorCtr="0">
          <a:noAutofit/>
        </a:bodyPr>
        <a:lstStyle/>
        <a:p>
          <a:pPr marL="0" lvl="0" indent="0" algn="l" defTabSz="933450">
            <a:lnSpc>
              <a:spcPct val="90000"/>
            </a:lnSpc>
            <a:spcBef>
              <a:spcPct val="0"/>
            </a:spcBef>
            <a:spcAft>
              <a:spcPct val="35000"/>
            </a:spcAft>
            <a:buNone/>
          </a:pPr>
          <a:r>
            <a:rPr lang="en-US" sz="2100" kern="1200"/>
            <a:t>Recognize the difference between beliefs, attitudes, and values</a:t>
          </a:r>
        </a:p>
      </dsp:txBody>
      <dsp:txXfrm>
        <a:off x="2042640" y="2718942"/>
        <a:ext cx="8170560" cy="641143"/>
      </dsp:txXfrm>
    </dsp:sp>
    <dsp:sp modelId="{730BAA84-7981-4F52-A556-B42ED3AE6DEB}">
      <dsp:nvSpPr>
        <dsp:cNvPr id="0" name=""/>
        <dsp:cNvSpPr/>
      </dsp:nvSpPr>
      <dsp:spPr>
        <a:xfrm>
          <a:off x="0" y="2718942"/>
          <a:ext cx="2042640" cy="641143"/>
        </a:xfrm>
        <a:prstGeom prst="rect">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8090" tIns="63331" rIns="108090" bIns="63331" numCol="1" spcCol="1270" anchor="ctr" anchorCtr="0">
          <a:noAutofit/>
        </a:bodyPr>
        <a:lstStyle/>
        <a:p>
          <a:pPr marL="0" lvl="0" indent="0" algn="ctr" defTabSz="1155700">
            <a:lnSpc>
              <a:spcPct val="90000"/>
            </a:lnSpc>
            <a:spcBef>
              <a:spcPct val="0"/>
            </a:spcBef>
            <a:spcAft>
              <a:spcPct val="35000"/>
            </a:spcAft>
            <a:buNone/>
          </a:pPr>
          <a:r>
            <a:rPr lang="en-US" sz="2600" kern="1200"/>
            <a:t>Recognize</a:t>
          </a:r>
        </a:p>
      </dsp:txBody>
      <dsp:txXfrm>
        <a:off x="0" y="2718942"/>
        <a:ext cx="2042640" cy="641143"/>
      </dsp:txXfrm>
    </dsp:sp>
    <dsp:sp modelId="{297BF218-EC18-4931-8174-CCB7942A3C38}">
      <dsp:nvSpPr>
        <dsp:cNvPr id="0" name=""/>
        <dsp:cNvSpPr/>
      </dsp:nvSpPr>
      <dsp:spPr>
        <a:xfrm>
          <a:off x="2042640" y="3398554"/>
          <a:ext cx="8170560" cy="641143"/>
        </a:xfrm>
        <a:prstGeom prst="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8532" tIns="162850" rIns="158532" bIns="162850" numCol="1" spcCol="1270" anchor="ctr" anchorCtr="0">
          <a:noAutofit/>
        </a:bodyPr>
        <a:lstStyle/>
        <a:p>
          <a:pPr marL="0" lvl="0" indent="0" algn="l" defTabSz="933450">
            <a:lnSpc>
              <a:spcPct val="90000"/>
            </a:lnSpc>
            <a:spcBef>
              <a:spcPct val="0"/>
            </a:spcBef>
            <a:spcAft>
              <a:spcPct val="35000"/>
            </a:spcAft>
            <a:buNone/>
          </a:pPr>
          <a:r>
            <a:rPr lang="en-US" sz="2100" kern="1200"/>
            <a:t>Apply the rhetorical devices to appeal to a target audience</a:t>
          </a:r>
        </a:p>
      </dsp:txBody>
      <dsp:txXfrm>
        <a:off x="2042640" y="3398554"/>
        <a:ext cx="8170560" cy="641143"/>
      </dsp:txXfrm>
    </dsp:sp>
    <dsp:sp modelId="{5B77877A-893F-498F-91FC-844CE20CD87D}">
      <dsp:nvSpPr>
        <dsp:cNvPr id="0" name=""/>
        <dsp:cNvSpPr/>
      </dsp:nvSpPr>
      <dsp:spPr>
        <a:xfrm>
          <a:off x="0" y="3398554"/>
          <a:ext cx="2042640" cy="641143"/>
        </a:xfrm>
        <a:prstGeom prst="rect">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8090" tIns="63331" rIns="108090" bIns="63331" numCol="1" spcCol="1270" anchor="ctr" anchorCtr="0">
          <a:noAutofit/>
        </a:bodyPr>
        <a:lstStyle/>
        <a:p>
          <a:pPr marL="0" lvl="0" indent="0" algn="ctr" defTabSz="1155700">
            <a:lnSpc>
              <a:spcPct val="90000"/>
            </a:lnSpc>
            <a:spcBef>
              <a:spcPct val="0"/>
            </a:spcBef>
            <a:spcAft>
              <a:spcPct val="35000"/>
            </a:spcAft>
            <a:buNone/>
          </a:pPr>
          <a:r>
            <a:rPr lang="en-US" sz="2600" kern="1200"/>
            <a:t>Apply</a:t>
          </a:r>
        </a:p>
      </dsp:txBody>
      <dsp:txXfrm>
        <a:off x="0" y="3398554"/>
        <a:ext cx="2042640" cy="64114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A4D2D3-28AC-471B-BF85-29B3FEE4F0C2}">
      <dsp:nvSpPr>
        <dsp:cNvPr id="0" name=""/>
        <dsp:cNvSpPr/>
      </dsp:nvSpPr>
      <dsp:spPr>
        <a:xfrm rot="5400000">
          <a:off x="2247235" y="89590"/>
          <a:ext cx="1339862" cy="1165680"/>
        </a:xfrm>
        <a:prstGeom prst="hexagon">
          <a:avLst>
            <a:gd name="adj" fmla="val 25000"/>
            <a:gd name="vf" fmla="val 115470"/>
          </a:avLst>
        </a:prstGeom>
        <a:solidFill>
          <a:schemeClr val="accent4">
            <a:hueOff val="0"/>
            <a:satOff val="0"/>
            <a:lumOff val="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tx1"/>
              </a:solidFill>
            </a:rPr>
            <a:t>language</a:t>
          </a:r>
        </a:p>
      </dsp:txBody>
      <dsp:txXfrm rot="-5400000">
        <a:off x="2515978" y="211294"/>
        <a:ext cx="802376" cy="922272"/>
      </dsp:txXfrm>
    </dsp:sp>
    <dsp:sp modelId="{1A15FAC0-3595-4C13-9B99-5CB1DD4E63B5}">
      <dsp:nvSpPr>
        <dsp:cNvPr id="0" name=""/>
        <dsp:cNvSpPr/>
      </dsp:nvSpPr>
      <dsp:spPr>
        <a:xfrm>
          <a:off x="3535379" y="270472"/>
          <a:ext cx="1495286" cy="803917"/>
        </a:xfrm>
        <a:prstGeom prst="rect">
          <a:avLst/>
        </a:prstGeom>
        <a:noFill/>
        <a:ln>
          <a:noFill/>
        </a:ln>
        <a:effectLst/>
      </dsp:spPr>
      <dsp:style>
        <a:lnRef idx="0">
          <a:scrgbClr r="0" g="0" b="0"/>
        </a:lnRef>
        <a:fillRef idx="0">
          <a:scrgbClr r="0" g="0" b="0"/>
        </a:fillRef>
        <a:effectRef idx="0">
          <a:scrgbClr r="0" g="0" b="0"/>
        </a:effectRef>
        <a:fontRef idx="minor"/>
      </dsp:style>
    </dsp:sp>
    <dsp:sp modelId="{20CD88A3-2793-41E3-9C4D-843403398429}">
      <dsp:nvSpPr>
        <dsp:cNvPr id="0" name=""/>
        <dsp:cNvSpPr/>
      </dsp:nvSpPr>
      <dsp:spPr>
        <a:xfrm rot="5400000">
          <a:off x="988300" y="89590"/>
          <a:ext cx="1339862" cy="1165680"/>
        </a:xfrm>
        <a:prstGeom prst="hexagon">
          <a:avLst>
            <a:gd name="adj" fmla="val 25000"/>
            <a:gd name="vf" fmla="val 115470"/>
          </a:avLst>
        </a:prstGeom>
        <a:solidFill>
          <a:schemeClr val="accent4">
            <a:hueOff val="2238125"/>
            <a:satOff val="45"/>
            <a:lumOff val="784"/>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solidFill>
              <a:schemeClr val="tx1"/>
            </a:solidFill>
          </a:endParaRPr>
        </a:p>
      </dsp:txBody>
      <dsp:txXfrm rot="-5400000">
        <a:off x="1257043" y="211294"/>
        <a:ext cx="802376" cy="922272"/>
      </dsp:txXfrm>
    </dsp:sp>
    <dsp:sp modelId="{7F136E21-7C07-4FC9-AAA9-1383ECF50EFE}">
      <dsp:nvSpPr>
        <dsp:cNvPr id="0" name=""/>
        <dsp:cNvSpPr/>
      </dsp:nvSpPr>
      <dsp:spPr>
        <a:xfrm rot="5400000">
          <a:off x="1615355" y="1226866"/>
          <a:ext cx="1339862" cy="1165680"/>
        </a:xfrm>
        <a:prstGeom prst="hexagon">
          <a:avLst>
            <a:gd name="adj" fmla="val 25000"/>
            <a:gd name="vf" fmla="val 115470"/>
          </a:avLst>
        </a:prstGeom>
        <a:solidFill>
          <a:schemeClr val="accent4">
            <a:hueOff val="4476251"/>
            <a:satOff val="90"/>
            <a:lumOff val="1568"/>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tx1"/>
              </a:solidFill>
            </a:rPr>
            <a:t>cognition</a:t>
          </a:r>
        </a:p>
      </dsp:txBody>
      <dsp:txXfrm rot="-5400000">
        <a:off x="1884098" y="1348570"/>
        <a:ext cx="802376" cy="922272"/>
      </dsp:txXfrm>
    </dsp:sp>
    <dsp:sp modelId="{3D40951A-6F13-47FD-A3B5-48678A2E18CD}">
      <dsp:nvSpPr>
        <dsp:cNvPr id="0" name=""/>
        <dsp:cNvSpPr/>
      </dsp:nvSpPr>
      <dsp:spPr>
        <a:xfrm>
          <a:off x="207160" y="1407747"/>
          <a:ext cx="1447051" cy="803917"/>
        </a:xfrm>
        <a:prstGeom prst="rect">
          <a:avLst/>
        </a:prstGeom>
        <a:noFill/>
        <a:ln>
          <a:noFill/>
        </a:ln>
        <a:effectLst/>
      </dsp:spPr>
      <dsp:style>
        <a:lnRef idx="0">
          <a:scrgbClr r="0" g="0" b="0"/>
        </a:lnRef>
        <a:fillRef idx="0">
          <a:scrgbClr r="0" g="0" b="0"/>
        </a:fillRef>
        <a:effectRef idx="0">
          <a:scrgbClr r="0" g="0" b="0"/>
        </a:effectRef>
        <a:fontRef idx="minor"/>
      </dsp:style>
    </dsp:sp>
    <dsp:sp modelId="{5F40EF61-9940-40EB-AA37-6A44DCC3BCA9}">
      <dsp:nvSpPr>
        <dsp:cNvPr id="0" name=""/>
        <dsp:cNvSpPr/>
      </dsp:nvSpPr>
      <dsp:spPr>
        <a:xfrm rot="5400000">
          <a:off x="2874290" y="1226866"/>
          <a:ext cx="1339862" cy="1165680"/>
        </a:xfrm>
        <a:prstGeom prst="hexagon">
          <a:avLst>
            <a:gd name="adj" fmla="val 25000"/>
            <a:gd name="vf" fmla="val 115470"/>
          </a:avLst>
        </a:prstGeom>
        <a:solidFill>
          <a:schemeClr val="accent4">
            <a:hueOff val="6714376"/>
            <a:satOff val="135"/>
            <a:lumOff val="2353"/>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solidFill>
              <a:schemeClr val="tx1"/>
            </a:solidFill>
          </a:endParaRPr>
        </a:p>
      </dsp:txBody>
      <dsp:txXfrm rot="-5400000">
        <a:off x="3143033" y="1348570"/>
        <a:ext cx="802376" cy="922272"/>
      </dsp:txXfrm>
    </dsp:sp>
    <dsp:sp modelId="{C9F7EDDE-9CC9-4272-817B-535216CBBEAB}">
      <dsp:nvSpPr>
        <dsp:cNvPr id="0" name=""/>
        <dsp:cNvSpPr/>
      </dsp:nvSpPr>
      <dsp:spPr>
        <a:xfrm rot="5400000">
          <a:off x="2247235" y="2364141"/>
          <a:ext cx="1339862" cy="1165680"/>
        </a:xfrm>
        <a:prstGeom prst="hexagon">
          <a:avLst>
            <a:gd name="adj" fmla="val 25000"/>
            <a:gd name="vf" fmla="val 115470"/>
          </a:avLst>
        </a:prstGeom>
        <a:solidFill>
          <a:schemeClr val="accent4">
            <a:hueOff val="8952502"/>
            <a:satOff val="180"/>
            <a:lumOff val="3137"/>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tx1"/>
              </a:solidFill>
            </a:rPr>
            <a:t>education</a:t>
          </a:r>
        </a:p>
      </dsp:txBody>
      <dsp:txXfrm rot="-5400000">
        <a:off x="2515978" y="2485845"/>
        <a:ext cx="802376" cy="922272"/>
      </dsp:txXfrm>
    </dsp:sp>
    <dsp:sp modelId="{4EEC8CC6-E6F5-4F6D-AE0F-0DA13E91EE63}">
      <dsp:nvSpPr>
        <dsp:cNvPr id="0" name=""/>
        <dsp:cNvSpPr/>
      </dsp:nvSpPr>
      <dsp:spPr>
        <a:xfrm>
          <a:off x="3535379" y="2545023"/>
          <a:ext cx="1495286" cy="803917"/>
        </a:xfrm>
        <a:prstGeom prst="rect">
          <a:avLst/>
        </a:prstGeom>
        <a:noFill/>
        <a:ln>
          <a:noFill/>
        </a:ln>
        <a:effectLst/>
      </dsp:spPr>
      <dsp:style>
        <a:lnRef idx="0">
          <a:scrgbClr r="0" g="0" b="0"/>
        </a:lnRef>
        <a:fillRef idx="0">
          <a:scrgbClr r="0" g="0" b="0"/>
        </a:fillRef>
        <a:effectRef idx="0">
          <a:scrgbClr r="0" g="0" b="0"/>
        </a:effectRef>
        <a:fontRef idx="minor"/>
      </dsp:style>
    </dsp:sp>
    <dsp:sp modelId="{F1C86E41-470D-42DB-9666-26681CB28029}">
      <dsp:nvSpPr>
        <dsp:cNvPr id="0" name=""/>
        <dsp:cNvSpPr/>
      </dsp:nvSpPr>
      <dsp:spPr>
        <a:xfrm rot="5400000">
          <a:off x="988300" y="2364141"/>
          <a:ext cx="1339862" cy="1165680"/>
        </a:xfrm>
        <a:prstGeom prst="hexagon">
          <a:avLst>
            <a:gd name="adj" fmla="val 25000"/>
            <a:gd name="vf" fmla="val 115470"/>
          </a:avLst>
        </a:prstGeom>
        <a:solidFill>
          <a:schemeClr val="accent4">
            <a:hueOff val="11190627"/>
            <a:satOff val="224"/>
            <a:lumOff val="3921"/>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solidFill>
              <a:schemeClr val="tx1"/>
            </a:solidFill>
          </a:endParaRPr>
        </a:p>
      </dsp:txBody>
      <dsp:txXfrm rot="-5400000">
        <a:off x="1257043" y="2485845"/>
        <a:ext cx="802376" cy="922272"/>
      </dsp:txXfrm>
    </dsp:sp>
    <dsp:sp modelId="{37F40D2B-5B08-425F-992D-D59402EE5CBF}">
      <dsp:nvSpPr>
        <dsp:cNvPr id="0" name=""/>
        <dsp:cNvSpPr/>
      </dsp:nvSpPr>
      <dsp:spPr>
        <a:xfrm rot="5400000">
          <a:off x="1615355" y="3501417"/>
          <a:ext cx="1339862" cy="1165680"/>
        </a:xfrm>
        <a:prstGeom prst="hexagon">
          <a:avLst>
            <a:gd name="adj" fmla="val 25000"/>
            <a:gd name="vf" fmla="val 115470"/>
          </a:avLst>
        </a:prstGeom>
        <a:solidFill>
          <a:schemeClr val="accent4">
            <a:hueOff val="13428753"/>
            <a:satOff val="269"/>
            <a:lumOff val="4705"/>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tx1"/>
              </a:solidFill>
            </a:rPr>
            <a:t>social values</a:t>
          </a:r>
        </a:p>
      </dsp:txBody>
      <dsp:txXfrm rot="-5400000">
        <a:off x="1884098" y="3623121"/>
        <a:ext cx="802376" cy="922272"/>
      </dsp:txXfrm>
    </dsp:sp>
    <dsp:sp modelId="{D11FFC8A-46F6-40A7-A393-DE0CC42188DF}">
      <dsp:nvSpPr>
        <dsp:cNvPr id="0" name=""/>
        <dsp:cNvSpPr/>
      </dsp:nvSpPr>
      <dsp:spPr>
        <a:xfrm>
          <a:off x="207160" y="3682298"/>
          <a:ext cx="1447051" cy="803917"/>
        </a:xfrm>
        <a:prstGeom prst="rect">
          <a:avLst/>
        </a:prstGeom>
        <a:noFill/>
        <a:ln>
          <a:noFill/>
        </a:ln>
        <a:effectLst/>
      </dsp:spPr>
      <dsp:style>
        <a:lnRef idx="0">
          <a:scrgbClr r="0" g="0" b="0"/>
        </a:lnRef>
        <a:fillRef idx="0">
          <a:scrgbClr r="0" g="0" b="0"/>
        </a:fillRef>
        <a:effectRef idx="0">
          <a:scrgbClr r="0" g="0" b="0"/>
        </a:effectRef>
        <a:fontRef idx="minor"/>
      </dsp:style>
    </dsp:sp>
    <dsp:sp modelId="{340776A2-64FA-4408-B4C4-39B916BE472D}">
      <dsp:nvSpPr>
        <dsp:cNvPr id="0" name=""/>
        <dsp:cNvSpPr/>
      </dsp:nvSpPr>
      <dsp:spPr>
        <a:xfrm rot="5400000">
          <a:off x="2874290" y="3501417"/>
          <a:ext cx="1339862" cy="1165680"/>
        </a:xfrm>
        <a:prstGeom prst="hexagon">
          <a:avLst>
            <a:gd name="adj" fmla="val 25000"/>
            <a:gd name="vf" fmla="val 115470"/>
          </a:avLst>
        </a:prstGeom>
        <a:solidFill>
          <a:schemeClr val="accent4">
            <a:hueOff val="15666877"/>
            <a:satOff val="314"/>
            <a:lumOff val="549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solidFill>
              <a:schemeClr val="tx1"/>
            </a:solidFill>
          </a:endParaRPr>
        </a:p>
      </dsp:txBody>
      <dsp:txXfrm rot="-5400000">
        <a:off x="3143033" y="3623121"/>
        <a:ext cx="802376" cy="922272"/>
      </dsp:txXfrm>
    </dsp:sp>
    <dsp:sp modelId="{35D6BD33-3E95-4FD8-A53F-43FF50E7B265}">
      <dsp:nvSpPr>
        <dsp:cNvPr id="0" name=""/>
        <dsp:cNvSpPr/>
      </dsp:nvSpPr>
      <dsp:spPr>
        <a:xfrm rot="5400000">
          <a:off x="2247235" y="4638692"/>
          <a:ext cx="1339862" cy="1165680"/>
        </a:xfrm>
        <a:prstGeom prst="hexagon">
          <a:avLst>
            <a:gd name="adj" fmla="val 25000"/>
            <a:gd name="vf" fmla="val 115470"/>
          </a:avLst>
        </a:prstGeom>
        <a:solidFill>
          <a:schemeClr val="accent4">
            <a:hueOff val="17905003"/>
            <a:satOff val="359"/>
            <a:lumOff val="6274"/>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tx1"/>
              </a:solidFill>
            </a:rPr>
            <a:t>communication</a:t>
          </a:r>
        </a:p>
      </dsp:txBody>
      <dsp:txXfrm rot="-5400000">
        <a:off x="2515978" y="4760396"/>
        <a:ext cx="802376" cy="922272"/>
      </dsp:txXfrm>
    </dsp:sp>
    <dsp:sp modelId="{D7D3879D-DB7C-4F63-B6BB-643F39EBC466}">
      <dsp:nvSpPr>
        <dsp:cNvPr id="0" name=""/>
        <dsp:cNvSpPr/>
      </dsp:nvSpPr>
      <dsp:spPr>
        <a:xfrm>
          <a:off x="3535379" y="4819574"/>
          <a:ext cx="1495286" cy="803917"/>
        </a:xfrm>
        <a:prstGeom prst="rect">
          <a:avLst/>
        </a:prstGeom>
        <a:noFill/>
        <a:ln>
          <a:noFill/>
        </a:ln>
        <a:effectLst/>
      </dsp:spPr>
      <dsp:style>
        <a:lnRef idx="0">
          <a:scrgbClr r="0" g="0" b="0"/>
        </a:lnRef>
        <a:fillRef idx="0">
          <a:scrgbClr r="0" g="0" b="0"/>
        </a:fillRef>
        <a:effectRef idx="0">
          <a:scrgbClr r="0" g="0" b="0"/>
        </a:effectRef>
        <a:fontRef idx="minor"/>
      </dsp:style>
    </dsp:sp>
    <dsp:sp modelId="{0FF825B5-DF9A-4BF4-8B4C-A29B912B3692}">
      <dsp:nvSpPr>
        <dsp:cNvPr id="0" name=""/>
        <dsp:cNvSpPr/>
      </dsp:nvSpPr>
      <dsp:spPr>
        <a:xfrm rot="5400000">
          <a:off x="988300" y="4638692"/>
          <a:ext cx="1339862" cy="1165680"/>
        </a:xfrm>
        <a:prstGeom prst="hexagon">
          <a:avLst>
            <a:gd name="adj" fmla="val 25000"/>
            <a:gd name="vf" fmla="val 115470"/>
          </a:avLst>
        </a:prstGeom>
        <a:solidFill>
          <a:schemeClr val="accent4">
            <a:hueOff val="20143129"/>
            <a:satOff val="404"/>
            <a:lumOff val="7058"/>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solidFill>
              <a:schemeClr val="tx1"/>
            </a:solidFill>
          </a:endParaRPr>
        </a:p>
      </dsp:txBody>
      <dsp:txXfrm rot="-5400000">
        <a:off x="1257043" y="4760396"/>
        <a:ext cx="802376" cy="92227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DB2E18-56BB-4050-B3D0-B5EA29E7C8AF}">
      <dsp:nvSpPr>
        <dsp:cNvPr id="0" name=""/>
        <dsp:cNvSpPr/>
      </dsp:nvSpPr>
      <dsp:spPr>
        <a:xfrm>
          <a:off x="0" y="705"/>
          <a:ext cx="6668792" cy="165045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2496C8-5A9F-4110-A7AB-4F0AA1E1350F}">
      <dsp:nvSpPr>
        <dsp:cNvPr id="0" name=""/>
        <dsp:cNvSpPr/>
      </dsp:nvSpPr>
      <dsp:spPr>
        <a:xfrm>
          <a:off x="499262" y="372057"/>
          <a:ext cx="907749" cy="9077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7671BEB-99EA-4B2E-A1AB-0F18BDAD405D}">
      <dsp:nvSpPr>
        <dsp:cNvPr id="0" name=""/>
        <dsp:cNvSpPr/>
      </dsp:nvSpPr>
      <dsp:spPr>
        <a:xfrm>
          <a:off x="1906274" y="705"/>
          <a:ext cx="4762517" cy="1650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673" tIns="174673" rIns="174673" bIns="174673" numCol="1" spcCol="1270" anchor="ctr" anchorCtr="0">
          <a:noAutofit/>
        </a:bodyPr>
        <a:lstStyle/>
        <a:p>
          <a:pPr marL="0" lvl="0" indent="0" algn="l" defTabSz="1022350">
            <a:lnSpc>
              <a:spcPct val="90000"/>
            </a:lnSpc>
            <a:spcBef>
              <a:spcPct val="0"/>
            </a:spcBef>
            <a:spcAft>
              <a:spcPct val="35000"/>
            </a:spcAft>
            <a:buNone/>
          </a:pPr>
          <a:r>
            <a:rPr lang="en-US" sz="2300" kern="1200"/>
            <a:t>Topic Interest is often related to the uniqueness of the speaker’s topic</a:t>
          </a:r>
        </a:p>
      </dsp:txBody>
      <dsp:txXfrm>
        <a:off x="1906274" y="705"/>
        <a:ext cx="4762517" cy="1650454"/>
      </dsp:txXfrm>
    </dsp:sp>
    <dsp:sp modelId="{CBEA85C0-25FD-400F-80E2-8DB0C40D059D}">
      <dsp:nvSpPr>
        <dsp:cNvPr id="0" name=""/>
        <dsp:cNvSpPr/>
      </dsp:nvSpPr>
      <dsp:spPr>
        <a:xfrm>
          <a:off x="0" y="2063772"/>
          <a:ext cx="6668792" cy="165045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38F51C-36E4-4F72-96FB-B5800D7EC0A8}">
      <dsp:nvSpPr>
        <dsp:cNvPr id="0" name=""/>
        <dsp:cNvSpPr/>
      </dsp:nvSpPr>
      <dsp:spPr>
        <a:xfrm>
          <a:off x="499262" y="2435125"/>
          <a:ext cx="907749" cy="9077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9F8C6FD-E378-42D6-93C9-8FCFB8CCF345}">
      <dsp:nvSpPr>
        <dsp:cNvPr id="0" name=""/>
        <dsp:cNvSpPr/>
      </dsp:nvSpPr>
      <dsp:spPr>
        <a:xfrm>
          <a:off x="1906274" y="2063772"/>
          <a:ext cx="4762517" cy="1650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673" tIns="174673" rIns="174673" bIns="174673" numCol="1" spcCol="1270" anchor="ctr" anchorCtr="0">
          <a:noAutofit/>
        </a:bodyPr>
        <a:lstStyle/>
        <a:p>
          <a:pPr marL="0" lvl="0" indent="0" algn="l" defTabSz="1022350">
            <a:lnSpc>
              <a:spcPct val="90000"/>
            </a:lnSpc>
            <a:spcBef>
              <a:spcPct val="0"/>
            </a:spcBef>
            <a:spcAft>
              <a:spcPct val="35000"/>
            </a:spcAft>
            <a:buNone/>
          </a:pPr>
          <a:r>
            <a:rPr lang="en-US" sz="2300" kern="1200"/>
            <a:t>Topic Knowledge is the average amount of information a given audience knows about the presented topic</a:t>
          </a:r>
        </a:p>
      </dsp:txBody>
      <dsp:txXfrm>
        <a:off x="1906274" y="2063772"/>
        <a:ext cx="4762517" cy="1650454"/>
      </dsp:txXfrm>
    </dsp:sp>
    <dsp:sp modelId="{64B22043-7224-43EB-B064-EA31DA3D7503}">
      <dsp:nvSpPr>
        <dsp:cNvPr id="0" name=""/>
        <dsp:cNvSpPr/>
      </dsp:nvSpPr>
      <dsp:spPr>
        <a:xfrm>
          <a:off x="0" y="4126840"/>
          <a:ext cx="6668792" cy="165045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777AB6-1B9C-43BC-9519-A04E205EDE65}">
      <dsp:nvSpPr>
        <dsp:cNvPr id="0" name=""/>
        <dsp:cNvSpPr/>
      </dsp:nvSpPr>
      <dsp:spPr>
        <a:xfrm>
          <a:off x="499262" y="4498192"/>
          <a:ext cx="907749" cy="9077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133B2DF-951F-4E8D-9081-A7EFFFB1453A}">
      <dsp:nvSpPr>
        <dsp:cNvPr id="0" name=""/>
        <dsp:cNvSpPr/>
      </dsp:nvSpPr>
      <dsp:spPr>
        <a:xfrm>
          <a:off x="1906274" y="4126840"/>
          <a:ext cx="4762517" cy="1650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673" tIns="174673" rIns="174673" bIns="174673" numCol="1" spcCol="1270" anchor="ctr" anchorCtr="0">
          <a:noAutofit/>
        </a:bodyPr>
        <a:lstStyle/>
        <a:p>
          <a:pPr marL="0" lvl="0" indent="0" algn="l" defTabSz="1022350">
            <a:lnSpc>
              <a:spcPct val="90000"/>
            </a:lnSpc>
            <a:spcBef>
              <a:spcPct val="0"/>
            </a:spcBef>
            <a:spcAft>
              <a:spcPct val="35000"/>
            </a:spcAft>
            <a:buNone/>
          </a:pPr>
          <a:r>
            <a:rPr lang="en-US" sz="2300" kern="1200"/>
            <a:t>Faking knowledge can result in a loss of credibility</a:t>
          </a:r>
        </a:p>
      </dsp:txBody>
      <dsp:txXfrm>
        <a:off x="1906274" y="4126840"/>
        <a:ext cx="4762517" cy="165045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8459C5-ED7E-4795-80EE-D0673787F674}">
      <dsp:nvSpPr>
        <dsp:cNvPr id="0" name=""/>
        <dsp:cNvSpPr/>
      </dsp:nvSpPr>
      <dsp:spPr>
        <a:xfrm>
          <a:off x="2042640" y="493"/>
          <a:ext cx="8170560" cy="641143"/>
        </a:xfrm>
        <a:prstGeom prst="rect">
          <a:avLst/>
        </a:prstGeom>
        <a:solidFill>
          <a:schemeClr val="accent4">
            <a:tint val="40000"/>
            <a:alpha val="90000"/>
            <a:hueOff val="0"/>
            <a:satOff val="0"/>
            <a:lumOff val="0"/>
            <a:alphaOff val="0"/>
          </a:schemeClr>
        </a:solidFill>
        <a:ln w="1079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8532" tIns="162850" rIns="158532" bIns="162850" numCol="1" spcCol="1270" anchor="ctr" anchorCtr="0">
          <a:noAutofit/>
        </a:bodyPr>
        <a:lstStyle/>
        <a:p>
          <a:pPr marL="0" lvl="0" indent="0" algn="l" defTabSz="933450">
            <a:lnSpc>
              <a:spcPct val="90000"/>
            </a:lnSpc>
            <a:spcBef>
              <a:spcPct val="0"/>
            </a:spcBef>
            <a:spcAft>
              <a:spcPct val="35000"/>
            </a:spcAft>
            <a:buNone/>
          </a:pPr>
          <a:r>
            <a:rPr lang="en-US" sz="2100" kern="1200"/>
            <a:t>Understand the overlap between writing and public speaking</a:t>
          </a:r>
        </a:p>
      </dsp:txBody>
      <dsp:txXfrm>
        <a:off x="2042640" y="493"/>
        <a:ext cx="8170560" cy="641143"/>
      </dsp:txXfrm>
    </dsp:sp>
    <dsp:sp modelId="{4541AB00-7CAC-4A2A-B164-40CCDFCAFFB4}">
      <dsp:nvSpPr>
        <dsp:cNvPr id="0" name=""/>
        <dsp:cNvSpPr/>
      </dsp:nvSpPr>
      <dsp:spPr>
        <a:xfrm>
          <a:off x="0" y="493"/>
          <a:ext cx="2042640" cy="641143"/>
        </a:xfrm>
        <a:prstGeom prst="rect">
          <a:avLst/>
        </a:prstGeom>
        <a:solidFill>
          <a:schemeClr val="accent4">
            <a:hueOff val="0"/>
            <a:satOff val="0"/>
            <a:lumOff val="0"/>
            <a:alphaOff val="0"/>
          </a:schemeClr>
        </a:solidFill>
        <a:ln w="1079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8090" tIns="63331" rIns="108090" bIns="63331" numCol="1" spcCol="1270" anchor="ctr" anchorCtr="0">
          <a:noAutofit/>
        </a:bodyPr>
        <a:lstStyle/>
        <a:p>
          <a:pPr marL="0" lvl="0" indent="0" algn="ctr" defTabSz="1155700">
            <a:lnSpc>
              <a:spcPct val="90000"/>
            </a:lnSpc>
            <a:spcBef>
              <a:spcPct val="0"/>
            </a:spcBef>
            <a:spcAft>
              <a:spcPct val="35000"/>
            </a:spcAft>
            <a:buNone/>
          </a:pPr>
          <a:r>
            <a:rPr lang="en-US" sz="2600" kern="1200" dirty="0"/>
            <a:t>Understand</a:t>
          </a:r>
        </a:p>
      </dsp:txBody>
      <dsp:txXfrm>
        <a:off x="0" y="493"/>
        <a:ext cx="2042640" cy="641143"/>
      </dsp:txXfrm>
    </dsp:sp>
    <dsp:sp modelId="{1BDF3146-7DF2-417C-82D6-C7B91B0F266D}">
      <dsp:nvSpPr>
        <dsp:cNvPr id="0" name=""/>
        <dsp:cNvSpPr/>
      </dsp:nvSpPr>
      <dsp:spPr>
        <a:xfrm>
          <a:off x="2042640" y="680105"/>
          <a:ext cx="8170560" cy="641143"/>
        </a:xfrm>
        <a:prstGeom prst="rect">
          <a:avLst/>
        </a:prstGeom>
        <a:solidFill>
          <a:schemeClr val="accent4">
            <a:tint val="40000"/>
            <a:alpha val="90000"/>
            <a:hueOff val="4102868"/>
            <a:satOff val="575"/>
            <a:lumOff val="306"/>
            <a:alphaOff val="0"/>
          </a:schemeClr>
        </a:solidFill>
        <a:ln w="10795" cap="flat" cmpd="sng" algn="ctr">
          <a:solidFill>
            <a:schemeClr val="accent4">
              <a:tint val="40000"/>
              <a:alpha val="90000"/>
              <a:hueOff val="4102868"/>
              <a:satOff val="575"/>
              <a:lumOff val="30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8532" tIns="162850" rIns="158532" bIns="162850" numCol="1" spcCol="1270" anchor="ctr" anchorCtr="0">
          <a:noAutofit/>
        </a:bodyPr>
        <a:lstStyle/>
        <a:p>
          <a:pPr marL="0" lvl="0" indent="0" algn="l" defTabSz="933450">
            <a:lnSpc>
              <a:spcPct val="90000"/>
            </a:lnSpc>
            <a:spcBef>
              <a:spcPct val="0"/>
            </a:spcBef>
            <a:spcAft>
              <a:spcPct val="35000"/>
            </a:spcAft>
            <a:buNone/>
          </a:pPr>
          <a:r>
            <a:rPr lang="en-US" sz="2100" kern="1200" dirty="0"/>
            <a:t>Know the three methods of audience analysis</a:t>
          </a:r>
        </a:p>
      </dsp:txBody>
      <dsp:txXfrm>
        <a:off x="2042640" y="680105"/>
        <a:ext cx="8170560" cy="641143"/>
      </dsp:txXfrm>
    </dsp:sp>
    <dsp:sp modelId="{7BCED6F0-F26F-48AF-9C8E-A3AA19D9175B}">
      <dsp:nvSpPr>
        <dsp:cNvPr id="0" name=""/>
        <dsp:cNvSpPr/>
      </dsp:nvSpPr>
      <dsp:spPr>
        <a:xfrm>
          <a:off x="0" y="680105"/>
          <a:ext cx="2042640" cy="641143"/>
        </a:xfrm>
        <a:prstGeom prst="rect">
          <a:avLst/>
        </a:prstGeom>
        <a:solidFill>
          <a:schemeClr val="accent4">
            <a:hueOff val="4028626"/>
            <a:satOff val="81"/>
            <a:lumOff val="1412"/>
            <a:alphaOff val="0"/>
          </a:schemeClr>
        </a:solidFill>
        <a:ln w="10795" cap="flat" cmpd="sng" algn="ctr">
          <a:solidFill>
            <a:schemeClr val="accent4">
              <a:hueOff val="4028626"/>
              <a:satOff val="81"/>
              <a:lumOff val="141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8090" tIns="63331" rIns="108090" bIns="63331" numCol="1" spcCol="1270" anchor="ctr" anchorCtr="0">
          <a:noAutofit/>
        </a:bodyPr>
        <a:lstStyle/>
        <a:p>
          <a:pPr marL="0" lvl="0" indent="0" algn="ctr" defTabSz="1155700">
            <a:lnSpc>
              <a:spcPct val="90000"/>
            </a:lnSpc>
            <a:spcBef>
              <a:spcPct val="0"/>
            </a:spcBef>
            <a:spcAft>
              <a:spcPct val="35000"/>
            </a:spcAft>
            <a:buNone/>
          </a:pPr>
          <a:r>
            <a:rPr lang="en-US" sz="2600" kern="1200" dirty="0"/>
            <a:t>Know</a:t>
          </a:r>
        </a:p>
      </dsp:txBody>
      <dsp:txXfrm>
        <a:off x="0" y="680105"/>
        <a:ext cx="2042640" cy="641143"/>
      </dsp:txXfrm>
    </dsp:sp>
    <dsp:sp modelId="{A0D55BE8-069E-4DDA-8FBD-D2A31DD13E45}">
      <dsp:nvSpPr>
        <dsp:cNvPr id="0" name=""/>
        <dsp:cNvSpPr/>
      </dsp:nvSpPr>
      <dsp:spPr>
        <a:xfrm>
          <a:off x="2042640" y="1359717"/>
          <a:ext cx="8170560" cy="641143"/>
        </a:xfrm>
        <a:prstGeom prst="rect">
          <a:avLst/>
        </a:prstGeom>
        <a:solidFill>
          <a:schemeClr val="accent4">
            <a:tint val="40000"/>
            <a:alpha val="90000"/>
            <a:hueOff val="8205737"/>
            <a:satOff val="1150"/>
            <a:lumOff val="612"/>
            <a:alphaOff val="0"/>
          </a:schemeClr>
        </a:solidFill>
        <a:ln w="10795" cap="flat" cmpd="sng" algn="ctr">
          <a:solidFill>
            <a:schemeClr val="accent4">
              <a:tint val="40000"/>
              <a:alpha val="90000"/>
              <a:hueOff val="8205737"/>
              <a:satOff val="1150"/>
              <a:lumOff val="61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8532" tIns="162850" rIns="158532" bIns="162850" numCol="1" spcCol="1270" anchor="ctr" anchorCtr="0">
          <a:noAutofit/>
        </a:bodyPr>
        <a:lstStyle/>
        <a:p>
          <a:pPr marL="0" lvl="0" indent="0" algn="l" defTabSz="933450">
            <a:lnSpc>
              <a:spcPct val="90000"/>
            </a:lnSpc>
            <a:spcBef>
              <a:spcPct val="0"/>
            </a:spcBef>
            <a:spcAft>
              <a:spcPct val="35000"/>
            </a:spcAft>
            <a:buNone/>
          </a:pPr>
          <a:r>
            <a:rPr lang="en-US" sz="2100" kern="1200" dirty="0"/>
            <a:t>Identify techniques for analyzing a target audience</a:t>
          </a:r>
        </a:p>
      </dsp:txBody>
      <dsp:txXfrm>
        <a:off x="2042640" y="1359717"/>
        <a:ext cx="8170560" cy="641143"/>
      </dsp:txXfrm>
    </dsp:sp>
    <dsp:sp modelId="{5A70351E-1781-42A2-A49E-FCE757AB8C0A}">
      <dsp:nvSpPr>
        <dsp:cNvPr id="0" name=""/>
        <dsp:cNvSpPr/>
      </dsp:nvSpPr>
      <dsp:spPr>
        <a:xfrm>
          <a:off x="0" y="1359717"/>
          <a:ext cx="2042640" cy="641143"/>
        </a:xfrm>
        <a:prstGeom prst="rect">
          <a:avLst/>
        </a:prstGeom>
        <a:solidFill>
          <a:schemeClr val="accent4">
            <a:hueOff val="8057251"/>
            <a:satOff val="162"/>
            <a:lumOff val="2823"/>
            <a:alphaOff val="0"/>
          </a:schemeClr>
        </a:solidFill>
        <a:ln w="10795" cap="flat" cmpd="sng" algn="ctr">
          <a:solidFill>
            <a:schemeClr val="accent4">
              <a:hueOff val="8057251"/>
              <a:satOff val="162"/>
              <a:lumOff val="282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8090" tIns="63331" rIns="108090" bIns="63331" numCol="1" spcCol="1270" anchor="ctr" anchorCtr="0">
          <a:noAutofit/>
        </a:bodyPr>
        <a:lstStyle/>
        <a:p>
          <a:pPr marL="0" lvl="0" indent="0" algn="ctr" defTabSz="1155700">
            <a:lnSpc>
              <a:spcPct val="90000"/>
            </a:lnSpc>
            <a:spcBef>
              <a:spcPct val="0"/>
            </a:spcBef>
            <a:spcAft>
              <a:spcPct val="35000"/>
            </a:spcAft>
            <a:buNone/>
          </a:pPr>
          <a:r>
            <a:rPr lang="en-US" sz="2600" kern="1200" dirty="0"/>
            <a:t>Identify</a:t>
          </a:r>
        </a:p>
      </dsp:txBody>
      <dsp:txXfrm>
        <a:off x="0" y="1359717"/>
        <a:ext cx="2042640" cy="641143"/>
      </dsp:txXfrm>
    </dsp:sp>
    <dsp:sp modelId="{39B31A44-A1BD-4D7F-8FB9-58BB9ADFE2D0}">
      <dsp:nvSpPr>
        <dsp:cNvPr id="0" name=""/>
        <dsp:cNvSpPr/>
      </dsp:nvSpPr>
      <dsp:spPr>
        <a:xfrm>
          <a:off x="2042640" y="2039329"/>
          <a:ext cx="8170560" cy="641143"/>
        </a:xfrm>
        <a:prstGeom prst="rect">
          <a:avLst/>
        </a:prstGeom>
        <a:solidFill>
          <a:schemeClr val="accent4">
            <a:tint val="40000"/>
            <a:alpha val="90000"/>
            <a:hueOff val="12308606"/>
            <a:satOff val="1725"/>
            <a:lumOff val="918"/>
            <a:alphaOff val="0"/>
          </a:schemeClr>
        </a:solidFill>
        <a:ln w="10795" cap="flat" cmpd="sng" algn="ctr">
          <a:solidFill>
            <a:schemeClr val="accent4">
              <a:tint val="40000"/>
              <a:alpha val="90000"/>
              <a:hueOff val="12308606"/>
              <a:satOff val="1725"/>
              <a:lumOff val="91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8532" tIns="162850" rIns="158532" bIns="162850" numCol="1" spcCol="1270" anchor="ctr" anchorCtr="0">
          <a:noAutofit/>
        </a:bodyPr>
        <a:lstStyle/>
        <a:p>
          <a:pPr marL="0" lvl="0" indent="0" algn="l" defTabSz="933450">
            <a:lnSpc>
              <a:spcPct val="90000"/>
            </a:lnSpc>
            <a:spcBef>
              <a:spcPct val="0"/>
            </a:spcBef>
            <a:spcAft>
              <a:spcPct val="35000"/>
            </a:spcAft>
            <a:buNone/>
          </a:pPr>
          <a:r>
            <a:rPr lang="en-US" sz="2100" kern="1200" dirty="0"/>
            <a:t>Distinguish between the five categories of audience analysis</a:t>
          </a:r>
        </a:p>
      </dsp:txBody>
      <dsp:txXfrm>
        <a:off x="2042640" y="2039329"/>
        <a:ext cx="8170560" cy="641143"/>
      </dsp:txXfrm>
    </dsp:sp>
    <dsp:sp modelId="{3021D386-110D-4372-9F52-0DA61A1F0ADC}">
      <dsp:nvSpPr>
        <dsp:cNvPr id="0" name=""/>
        <dsp:cNvSpPr/>
      </dsp:nvSpPr>
      <dsp:spPr>
        <a:xfrm>
          <a:off x="0" y="2039329"/>
          <a:ext cx="2042640" cy="641143"/>
        </a:xfrm>
        <a:prstGeom prst="rect">
          <a:avLst/>
        </a:prstGeom>
        <a:solidFill>
          <a:schemeClr val="accent4">
            <a:hueOff val="12085877"/>
            <a:satOff val="242"/>
            <a:lumOff val="4235"/>
            <a:alphaOff val="0"/>
          </a:schemeClr>
        </a:solidFill>
        <a:ln w="10795" cap="flat" cmpd="sng" algn="ctr">
          <a:solidFill>
            <a:schemeClr val="accent4">
              <a:hueOff val="12085877"/>
              <a:satOff val="242"/>
              <a:lumOff val="423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8090" tIns="63331" rIns="108090" bIns="63331" numCol="1" spcCol="1270" anchor="ctr" anchorCtr="0">
          <a:noAutofit/>
        </a:bodyPr>
        <a:lstStyle/>
        <a:p>
          <a:pPr marL="0" lvl="0" indent="0" algn="ctr" defTabSz="1155700">
            <a:lnSpc>
              <a:spcPct val="90000"/>
            </a:lnSpc>
            <a:spcBef>
              <a:spcPct val="0"/>
            </a:spcBef>
            <a:spcAft>
              <a:spcPct val="35000"/>
            </a:spcAft>
            <a:buNone/>
          </a:pPr>
          <a:r>
            <a:rPr lang="en-US" sz="2600" kern="1200"/>
            <a:t>Distinguish</a:t>
          </a:r>
        </a:p>
      </dsp:txBody>
      <dsp:txXfrm>
        <a:off x="0" y="2039329"/>
        <a:ext cx="2042640" cy="641143"/>
      </dsp:txXfrm>
    </dsp:sp>
    <dsp:sp modelId="{E203CB39-D928-4D63-B1B6-0EA55A1E3729}">
      <dsp:nvSpPr>
        <dsp:cNvPr id="0" name=""/>
        <dsp:cNvSpPr/>
      </dsp:nvSpPr>
      <dsp:spPr>
        <a:xfrm>
          <a:off x="2042640" y="2718942"/>
          <a:ext cx="8170560" cy="641143"/>
        </a:xfrm>
        <a:prstGeom prst="rect">
          <a:avLst/>
        </a:prstGeom>
        <a:solidFill>
          <a:schemeClr val="accent4">
            <a:tint val="40000"/>
            <a:alpha val="90000"/>
            <a:hueOff val="16411474"/>
            <a:satOff val="2300"/>
            <a:lumOff val="1224"/>
            <a:alphaOff val="0"/>
          </a:schemeClr>
        </a:solidFill>
        <a:ln w="10795" cap="flat" cmpd="sng" algn="ctr">
          <a:solidFill>
            <a:schemeClr val="accent4">
              <a:tint val="40000"/>
              <a:alpha val="90000"/>
              <a:hueOff val="16411474"/>
              <a:satOff val="2300"/>
              <a:lumOff val="122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8532" tIns="162850" rIns="158532" bIns="162850" numCol="1" spcCol="1270" anchor="ctr" anchorCtr="0">
          <a:noAutofit/>
        </a:bodyPr>
        <a:lstStyle/>
        <a:p>
          <a:pPr marL="0" lvl="0" indent="0" algn="l" defTabSz="933450">
            <a:lnSpc>
              <a:spcPct val="90000"/>
            </a:lnSpc>
            <a:spcBef>
              <a:spcPct val="0"/>
            </a:spcBef>
            <a:spcAft>
              <a:spcPct val="35000"/>
            </a:spcAft>
            <a:buNone/>
          </a:pPr>
          <a:r>
            <a:rPr lang="en-US" sz="2100" kern="1200"/>
            <a:t>Recognize the difference between beliefs, attitudes, and values</a:t>
          </a:r>
        </a:p>
      </dsp:txBody>
      <dsp:txXfrm>
        <a:off x="2042640" y="2718942"/>
        <a:ext cx="8170560" cy="641143"/>
      </dsp:txXfrm>
    </dsp:sp>
    <dsp:sp modelId="{730BAA84-7981-4F52-A556-B42ED3AE6DEB}">
      <dsp:nvSpPr>
        <dsp:cNvPr id="0" name=""/>
        <dsp:cNvSpPr/>
      </dsp:nvSpPr>
      <dsp:spPr>
        <a:xfrm>
          <a:off x="0" y="2718942"/>
          <a:ext cx="2042640" cy="641143"/>
        </a:xfrm>
        <a:prstGeom prst="rect">
          <a:avLst/>
        </a:prstGeom>
        <a:solidFill>
          <a:schemeClr val="accent4">
            <a:hueOff val="16114503"/>
            <a:satOff val="323"/>
            <a:lumOff val="5646"/>
            <a:alphaOff val="0"/>
          </a:schemeClr>
        </a:solidFill>
        <a:ln w="10795" cap="flat" cmpd="sng" algn="ctr">
          <a:solidFill>
            <a:schemeClr val="accent4">
              <a:hueOff val="16114503"/>
              <a:satOff val="323"/>
              <a:lumOff val="564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8090" tIns="63331" rIns="108090" bIns="63331" numCol="1" spcCol="1270" anchor="ctr" anchorCtr="0">
          <a:noAutofit/>
        </a:bodyPr>
        <a:lstStyle/>
        <a:p>
          <a:pPr marL="0" lvl="0" indent="0" algn="ctr" defTabSz="1155700">
            <a:lnSpc>
              <a:spcPct val="90000"/>
            </a:lnSpc>
            <a:spcBef>
              <a:spcPct val="0"/>
            </a:spcBef>
            <a:spcAft>
              <a:spcPct val="35000"/>
            </a:spcAft>
            <a:buNone/>
          </a:pPr>
          <a:r>
            <a:rPr lang="en-US" sz="2600" kern="1200"/>
            <a:t>Recognize</a:t>
          </a:r>
        </a:p>
      </dsp:txBody>
      <dsp:txXfrm>
        <a:off x="0" y="2718942"/>
        <a:ext cx="2042640" cy="641143"/>
      </dsp:txXfrm>
    </dsp:sp>
    <dsp:sp modelId="{297BF218-EC18-4931-8174-CCB7942A3C38}">
      <dsp:nvSpPr>
        <dsp:cNvPr id="0" name=""/>
        <dsp:cNvSpPr/>
      </dsp:nvSpPr>
      <dsp:spPr>
        <a:xfrm>
          <a:off x="2042640" y="3398554"/>
          <a:ext cx="8170560" cy="641143"/>
        </a:xfrm>
        <a:prstGeom prst="rect">
          <a:avLst/>
        </a:prstGeom>
        <a:solidFill>
          <a:schemeClr val="accent4">
            <a:tint val="40000"/>
            <a:alpha val="90000"/>
            <a:hueOff val="20514342"/>
            <a:satOff val="2875"/>
            <a:lumOff val="1530"/>
            <a:alphaOff val="0"/>
          </a:schemeClr>
        </a:solidFill>
        <a:ln w="10795" cap="flat" cmpd="sng" algn="ctr">
          <a:solidFill>
            <a:schemeClr val="accent4">
              <a:tint val="40000"/>
              <a:alpha val="90000"/>
              <a:hueOff val="20514342"/>
              <a:satOff val="2875"/>
              <a:lumOff val="153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8532" tIns="162850" rIns="158532" bIns="162850" numCol="1" spcCol="1270" anchor="ctr" anchorCtr="0">
          <a:noAutofit/>
        </a:bodyPr>
        <a:lstStyle/>
        <a:p>
          <a:pPr marL="0" lvl="0" indent="0" algn="l" defTabSz="933450">
            <a:lnSpc>
              <a:spcPct val="90000"/>
            </a:lnSpc>
            <a:spcBef>
              <a:spcPct val="0"/>
            </a:spcBef>
            <a:spcAft>
              <a:spcPct val="35000"/>
            </a:spcAft>
            <a:buNone/>
          </a:pPr>
          <a:r>
            <a:rPr lang="en-US" sz="2100" kern="1200"/>
            <a:t>Apply the rhetorical devices to appeal to a target audience</a:t>
          </a:r>
        </a:p>
      </dsp:txBody>
      <dsp:txXfrm>
        <a:off x="2042640" y="3398554"/>
        <a:ext cx="8170560" cy="641143"/>
      </dsp:txXfrm>
    </dsp:sp>
    <dsp:sp modelId="{5B77877A-893F-498F-91FC-844CE20CD87D}">
      <dsp:nvSpPr>
        <dsp:cNvPr id="0" name=""/>
        <dsp:cNvSpPr/>
      </dsp:nvSpPr>
      <dsp:spPr>
        <a:xfrm>
          <a:off x="0" y="3398554"/>
          <a:ext cx="2042640" cy="641143"/>
        </a:xfrm>
        <a:prstGeom prst="rect">
          <a:avLst/>
        </a:prstGeom>
        <a:solidFill>
          <a:schemeClr val="accent4">
            <a:hueOff val="20143129"/>
            <a:satOff val="404"/>
            <a:lumOff val="7058"/>
            <a:alphaOff val="0"/>
          </a:schemeClr>
        </a:solidFill>
        <a:ln w="10795" cap="flat" cmpd="sng" algn="ctr">
          <a:solidFill>
            <a:schemeClr val="accent4">
              <a:hueOff val="20143129"/>
              <a:satOff val="404"/>
              <a:lumOff val="705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8090" tIns="63331" rIns="108090" bIns="63331" numCol="1" spcCol="1270" anchor="ctr" anchorCtr="0">
          <a:noAutofit/>
        </a:bodyPr>
        <a:lstStyle/>
        <a:p>
          <a:pPr marL="0" lvl="0" indent="0" algn="ctr" defTabSz="1155700">
            <a:lnSpc>
              <a:spcPct val="90000"/>
            </a:lnSpc>
            <a:spcBef>
              <a:spcPct val="0"/>
            </a:spcBef>
            <a:spcAft>
              <a:spcPct val="35000"/>
            </a:spcAft>
            <a:buNone/>
          </a:pPr>
          <a:r>
            <a:rPr lang="en-US" sz="2600" kern="1200"/>
            <a:t>Apply</a:t>
          </a:r>
        </a:p>
      </dsp:txBody>
      <dsp:txXfrm>
        <a:off x="0" y="3398554"/>
        <a:ext cx="2042640" cy="6411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53284C-A1C7-4C28-A4AB-E612D650AF10}">
      <dsp:nvSpPr>
        <dsp:cNvPr id="0" name=""/>
        <dsp:cNvSpPr/>
      </dsp:nvSpPr>
      <dsp:spPr>
        <a:xfrm>
          <a:off x="0" y="312934"/>
          <a:ext cx="5155857" cy="9324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400152" tIns="333248" rIns="40015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Target Audiences</a:t>
          </a:r>
        </a:p>
        <a:p>
          <a:pPr marL="171450" lvl="1" indent="-171450" algn="l" defTabSz="711200">
            <a:lnSpc>
              <a:spcPct val="90000"/>
            </a:lnSpc>
            <a:spcBef>
              <a:spcPct val="0"/>
            </a:spcBef>
            <a:spcAft>
              <a:spcPct val="15000"/>
            </a:spcAft>
            <a:buChar char="•"/>
          </a:pPr>
          <a:r>
            <a:rPr lang="en-US" sz="1600" kern="1200" dirty="0"/>
            <a:t>Benefits of Analysis</a:t>
          </a:r>
        </a:p>
      </dsp:txBody>
      <dsp:txXfrm>
        <a:off x="0" y="312934"/>
        <a:ext cx="5155857" cy="932400"/>
      </dsp:txXfrm>
    </dsp:sp>
    <dsp:sp modelId="{57B0B923-D2EC-4D67-921C-6ABABE513911}">
      <dsp:nvSpPr>
        <dsp:cNvPr id="0" name=""/>
        <dsp:cNvSpPr/>
      </dsp:nvSpPr>
      <dsp:spPr>
        <a:xfrm>
          <a:off x="257792" y="76774"/>
          <a:ext cx="3609099" cy="472320"/>
        </a:xfrm>
        <a:prstGeom prst="roundRect">
          <a:avLst/>
        </a:prstGeom>
        <a:solidFill>
          <a:schemeClr val="accent2">
            <a:hueOff val="0"/>
            <a:satOff val="0"/>
            <a:lumOff val="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136415" tIns="0" rIns="136415" bIns="0" numCol="1" spcCol="1270" anchor="ctr" anchorCtr="0">
          <a:noAutofit/>
        </a:bodyPr>
        <a:lstStyle/>
        <a:p>
          <a:pPr marL="0" lvl="0" indent="0" algn="l" defTabSz="711200">
            <a:lnSpc>
              <a:spcPct val="90000"/>
            </a:lnSpc>
            <a:spcBef>
              <a:spcPct val="0"/>
            </a:spcBef>
            <a:spcAft>
              <a:spcPct val="35000"/>
            </a:spcAft>
            <a:buNone/>
          </a:pPr>
          <a:r>
            <a:rPr lang="en-US" sz="1600" kern="1200" dirty="0"/>
            <a:t>What is Audience Analysis</a:t>
          </a:r>
        </a:p>
      </dsp:txBody>
      <dsp:txXfrm>
        <a:off x="280849" y="99831"/>
        <a:ext cx="3562985" cy="426206"/>
      </dsp:txXfrm>
    </dsp:sp>
    <dsp:sp modelId="{B3DF89B9-BF3F-4BE8-8C5C-4C7BBEB536C2}">
      <dsp:nvSpPr>
        <dsp:cNvPr id="0" name=""/>
        <dsp:cNvSpPr/>
      </dsp:nvSpPr>
      <dsp:spPr>
        <a:xfrm>
          <a:off x="0" y="1567894"/>
          <a:ext cx="5155857" cy="1209600"/>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400152" tIns="333248" rIns="40015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Direct Observation</a:t>
          </a:r>
        </a:p>
        <a:p>
          <a:pPr marL="171450" lvl="1" indent="-171450" algn="l" defTabSz="711200">
            <a:lnSpc>
              <a:spcPct val="90000"/>
            </a:lnSpc>
            <a:spcBef>
              <a:spcPct val="0"/>
            </a:spcBef>
            <a:spcAft>
              <a:spcPct val="15000"/>
            </a:spcAft>
            <a:buChar char="•"/>
          </a:pPr>
          <a:r>
            <a:rPr lang="en-US" sz="1600" kern="1200" dirty="0"/>
            <a:t>Inference</a:t>
          </a:r>
        </a:p>
        <a:p>
          <a:pPr marL="171450" lvl="1" indent="-171450" algn="l" defTabSz="711200">
            <a:lnSpc>
              <a:spcPct val="90000"/>
            </a:lnSpc>
            <a:spcBef>
              <a:spcPct val="0"/>
            </a:spcBef>
            <a:spcAft>
              <a:spcPct val="15000"/>
            </a:spcAft>
            <a:buChar char="•"/>
          </a:pPr>
          <a:r>
            <a:rPr lang="en-US" sz="1600" kern="1200" dirty="0"/>
            <a:t>Data sampling</a:t>
          </a:r>
        </a:p>
      </dsp:txBody>
      <dsp:txXfrm>
        <a:off x="0" y="1567894"/>
        <a:ext cx="5155857" cy="1209600"/>
      </dsp:txXfrm>
    </dsp:sp>
    <dsp:sp modelId="{5C2193E4-8F4C-49A1-8835-A56D5A0B75A7}">
      <dsp:nvSpPr>
        <dsp:cNvPr id="0" name=""/>
        <dsp:cNvSpPr/>
      </dsp:nvSpPr>
      <dsp:spPr>
        <a:xfrm>
          <a:off x="257792" y="1331734"/>
          <a:ext cx="3609099" cy="472320"/>
        </a:xfrm>
        <a:prstGeom prst="roundRect">
          <a:avLst/>
        </a:prstGeom>
        <a:solidFill>
          <a:schemeClr val="accent3">
            <a:hueOff val="0"/>
            <a:satOff val="0"/>
            <a:lumOff val="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136415" tIns="0" rIns="136415" bIns="0" numCol="1" spcCol="1270" anchor="ctr" anchorCtr="0">
          <a:noAutofit/>
        </a:bodyPr>
        <a:lstStyle/>
        <a:p>
          <a:pPr marL="0" lvl="0" indent="0" algn="l" defTabSz="711200">
            <a:lnSpc>
              <a:spcPct val="90000"/>
            </a:lnSpc>
            <a:spcBef>
              <a:spcPct val="0"/>
            </a:spcBef>
            <a:spcAft>
              <a:spcPct val="35000"/>
            </a:spcAft>
            <a:buNone/>
          </a:pPr>
          <a:r>
            <a:rPr lang="en-US" sz="1600" kern="1200" dirty="0"/>
            <a:t>Approaches to Audience Analysis</a:t>
          </a:r>
        </a:p>
      </dsp:txBody>
      <dsp:txXfrm>
        <a:off x="280849" y="1354791"/>
        <a:ext cx="3562985" cy="426206"/>
      </dsp:txXfrm>
    </dsp:sp>
    <dsp:sp modelId="{4140D23E-84E6-4F13-BF20-12B4D0B1106F}">
      <dsp:nvSpPr>
        <dsp:cNvPr id="0" name=""/>
        <dsp:cNvSpPr/>
      </dsp:nvSpPr>
      <dsp:spPr>
        <a:xfrm>
          <a:off x="0" y="3100054"/>
          <a:ext cx="5155857" cy="1713600"/>
        </a:xfrm>
        <a:prstGeom prst="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400152" tIns="333248" rIns="40015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Situational</a:t>
          </a:r>
        </a:p>
        <a:p>
          <a:pPr marL="171450" lvl="1" indent="-171450" algn="l" defTabSz="711200">
            <a:lnSpc>
              <a:spcPct val="90000"/>
            </a:lnSpc>
            <a:spcBef>
              <a:spcPct val="0"/>
            </a:spcBef>
            <a:spcAft>
              <a:spcPct val="15000"/>
            </a:spcAft>
            <a:buChar char="•"/>
          </a:pPr>
          <a:r>
            <a:rPr lang="en-US" sz="1600" kern="1200" dirty="0"/>
            <a:t>Demographic</a:t>
          </a:r>
        </a:p>
        <a:p>
          <a:pPr marL="171450" lvl="1" indent="-171450" algn="l" defTabSz="711200">
            <a:lnSpc>
              <a:spcPct val="90000"/>
            </a:lnSpc>
            <a:spcBef>
              <a:spcPct val="0"/>
            </a:spcBef>
            <a:spcAft>
              <a:spcPct val="15000"/>
            </a:spcAft>
            <a:buChar char="•"/>
          </a:pPr>
          <a:r>
            <a:rPr lang="en-US" sz="1600" kern="1200" dirty="0"/>
            <a:t>Psychological</a:t>
          </a:r>
        </a:p>
        <a:p>
          <a:pPr marL="171450" lvl="1" indent="-171450" algn="l" defTabSz="711200">
            <a:lnSpc>
              <a:spcPct val="90000"/>
            </a:lnSpc>
            <a:spcBef>
              <a:spcPct val="0"/>
            </a:spcBef>
            <a:spcAft>
              <a:spcPct val="15000"/>
            </a:spcAft>
            <a:buChar char="•"/>
          </a:pPr>
          <a:r>
            <a:rPr lang="en-US" sz="1600" kern="1200" dirty="0"/>
            <a:t>Multicultural</a:t>
          </a:r>
        </a:p>
        <a:p>
          <a:pPr marL="171450" lvl="1" indent="-171450" algn="l" defTabSz="711200">
            <a:lnSpc>
              <a:spcPct val="90000"/>
            </a:lnSpc>
            <a:spcBef>
              <a:spcPct val="0"/>
            </a:spcBef>
            <a:spcAft>
              <a:spcPct val="15000"/>
            </a:spcAft>
            <a:buChar char="•"/>
          </a:pPr>
          <a:r>
            <a:rPr lang="en-US" sz="1600" kern="1200" dirty="0"/>
            <a:t>Interest and Knowledge</a:t>
          </a:r>
        </a:p>
      </dsp:txBody>
      <dsp:txXfrm>
        <a:off x="0" y="3100054"/>
        <a:ext cx="5155857" cy="1713600"/>
      </dsp:txXfrm>
    </dsp:sp>
    <dsp:sp modelId="{E22F335A-A6C9-4459-992F-309A9362D70D}">
      <dsp:nvSpPr>
        <dsp:cNvPr id="0" name=""/>
        <dsp:cNvSpPr/>
      </dsp:nvSpPr>
      <dsp:spPr>
        <a:xfrm>
          <a:off x="257792" y="2863894"/>
          <a:ext cx="3609099" cy="472320"/>
        </a:xfrm>
        <a:prstGeom prst="roundRect">
          <a:avLst/>
        </a:prstGeom>
        <a:solidFill>
          <a:schemeClr val="accent4">
            <a:hueOff val="0"/>
            <a:satOff val="0"/>
            <a:lumOff val="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136415" tIns="0" rIns="136415" bIns="0" numCol="1" spcCol="1270" anchor="ctr" anchorCtr="0">
          <a:noAutofit/>
        </a:bodyPr>
        <a:lstStyle/>
        <a:p>
          <a:pPr marL="0" lvl="0" indent="0" algn="l" defTabSz="711200">
            <a:lnSpc>
              <a:spcPct val="90000"/>
            </a:lnSpc>
            <a:spcBef>
              <a:spcPct val="0"/>
            </a:spcBef>
            <a:spcAft>
              <a:spcPct val="35000"/>
            </a:spcAft>
            <a:buNone/>
          </a:pPr>
          <a:r>
            <a:rPr lang="en-US" sz="1600" kern="1200" dirty="0"/>
            <a:t>Categories of Audience Analysis</a:t>
          </a:r>
        </a:p>
      </dsp:txBody>
      <dsp:txXfrm>
        <a:off x="280849" y="2886951"/>
        <a:ext cx="3562985" cy="4262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CC9F0C-D75F-46F3-A2AB-60B5277C28F8}">
      <dsp:nvSpPr>
        <dsp:cNvPr id="0" name=""/>
        <dsp:cNvSpPr/>
      </dsp:nvSpPr>
      <dsp:spPr>
        <a:xfrm>
          <a:off x="0" y="705"/>
          <a:ext cx="6668792" cy="165045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200507-970A-4715-B550-086E1E2CE10F}">
      <dsp:nvSpPr>
        <dsp:cNvPr id="0" name=""/>
        <dsp:cNvSpPr/>
      </dsp:nvSpPr>
      <dsp:spPr>
        <a:xfrm>
          <a:off x="499262" y="372057"/>
          <a:ext cx="907749" cy="9077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8CEA692-719D-49E4-AA72-E0D382117EDC}">
      <dsp:nvSpPr>
        <dsp:cNvPr id="0" name=""/>
        <dsp:cNvSpPr/>
      </dsp:nvSpPr>
      <dsp:spPr>
        <a:xfrm>
          <a:off x="1906274" y="705"/>
          <a:ext cx="4762517" cy="1650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673" tIns="174673" rIns="174673" bIns="174673" numCol="1" spcCol="1270" anchor="ctr" anchorCtr="0">
          <a:noAutofit/>
        </a:bodyPr>
        <a:lstStyle/>
        <a:p>
          <a:pPr marL="0" lvl="0" indent="0" algn="l" defTabSz="1111250">
            <a:lnSpc>
              <a:spcPct val="90000"/>
            </a:lnSpc>
            <a:spcBef>
              <a:spcPct val="0"/>
            </a:spcBef>
            <a:spcAft>
              <a:spcPct val="35000"/>
            </a:spcAft>
            <a:buNone/>
          </a:pPr>
          <a:r>
            <a:rPr lang="en-US" sz="2500" kern="1200" dirty="0"/>
            <a:t>Analyzing all pertinent elements that define and characterize your audience</a:t>
          </a:r>
        </a:p>
      </dsp:txBody>
      <dsp:txXfrm>
        <a:off x="1906274" y="705"/>
        <a:ext cx="4762517" cy="1650454"/>
      </dsp:txXfrm>
    </dsp:sp>
    <dsp:sp modelId="{7EAEF062-CAC5-40E8-B334-203AA6BF8B58}">
      <dsp:nvSpPr>
        <dsp:cNvPr id="0" name=""/>
        <dsp:cNvSpPr/>
      </dsp:nvSpPr>
      <dsp:spPr>
        <a:xfrm>
          <a:off x="0" y="2063772"/>
          <a:ext cx="6668792" cy="165045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81AD02-C968-4D27-84F4-38952E7ACA60}">
      <dsp:nvSpPr>
        <dsp:cNvPr id="0" name=""/>
        <dsp:cNvSpPr/>
      </dsp:nvSpPr>
      <dsp:spPr>
        <a:xfrm>
          <a:off x="499262" y="2435125"/>
          <a:ext cx="907749" cy="9077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3BD1CE3-4BD4-42D2-8C26-8CF47E009CE3}">
      <dsp:nvSpPr>
        <dsp:cNvPr id="0" name=""/>
        <dsp:cNvSpPr/>
      </dsp:nvSpPr>
      <dsp:spPr>
        <a:xfrm>
          <a:off x="1906274" y="2063772"/>
          <a:ext cx="4762517" cy="1650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673" tIns="174673" rIns="174673" bIns="174673" numCol="1" spcCol="1270" anchor="ctr" anchorCtr="0">
          <a:noAutofit/>
        </a:bodyPr>
        <a:lstStyle/>
        <a:p>
          <a:pPr marL="0" lvl="0" indent="0" algn="l" defTabSz="1111250">
            <a:lnSpc>
              <a:spcPct val="90000"/>
            </a:lnSpc>
            <a:spcBef>
              <a:spcPct val="0"/>
            </a:spcBef>
            <a:spcAft>
              <a:spcPct val="35000"/>
            </a:spcAft>
            <a:buNone/>
          </a:pPr>
          <a:r>
            <a:rPr lang="en-US" sz="2500" kern="1200"/>
            <a:t>Finding common ground</a:t>
          </a:r>
        </a:p>
      </dsp:txBody>
      <dsp:txXfrm>
        <a:off x="1906274" y="2063772"/>
        <a:ext cx="4762517" cy="1650454"/>
      </dsp:txXfrm>
    </dsp:sp>
    <dsp:sp modelId="{2EB88E7B-80F7-4848-8386-49CB44CA526C}">
      <dsp:nvSpPr>
        <dsp:cNvPr id="0" name=""/>
        <dsp:cNvSpPr/>
      </dsp:nvSpPr>
      <dsp:spPr>
        <a:xfrm>
          <a:off x="0" y="4126840"/>
          <a:ext cx="6668792" cy="165045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72B453-8566-4C3A-83E1-DADD2811FE54}">
      <dsp:nvSpPr>
        <dsp:cNvPr id="0" name=""/>
        <dsp:cNvSpPr/>
      </dsp:nvSpPr>
      <dsp:spPr>
        <a:xfrm>
          <a:off x="499262" y="4498192"/>
          <a:ext cx="907749" cy="9077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4B75A10-68C9-44FA-B61C-E931C82F9D48}">
      <dsp:nvSpPr>
        <dsp:cNvPr id="0" name=""/>
        <dsp:cNvSpPr/>
      </dsp:nvSpPr>
      <dsp:spPr>
        <a:xfrm>
          <a:off x="1906274" y="4126840"/>
          <a:ext cx="4762517" cy="1650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673" tIns="174673" rIns="174673" bIns="174673" numCol="1" spcCol="1270" anchor="ctr" anchorCtr="0">
          <a:noAutofit/>
        </a:bodyPr>
        <a:lstStyle/>
        <a:p>
          <a:pPr marL="0" lvl="0" indent="0" algn="l" defTabSz="1111250">
            <a:lnSpc>
              <a:spcPct val="90000"/>
            </a:lnSpc>
            <a:spcBef>
              <a:spcPct val="0"/>
            </a:spcBef>
            <a:spcAft>
              <a:spcPct val="35000"/>
            </a:spcAft>
            <a:buNone/>
          </a:pPr>
          <a:r>
            <a:rPr lang="en-US" sz="2500" kern="1200"/>
            <a:t>Transactional Process (2-way)</a:t>
          </a:r>
        </a:p>
      </dsp:txBody>
      <dsp:txXfrm>
        <a:off x="1906274" y="4126840"/>
        <a:ext cx="4762517" cy="16504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FBF82F-C69A-4948-A1E1-C74C3BEDD734}">
      <dsp:nvSpPr>
        <dsp:cNvPr id="0" name=""/>
        <dsp:cNvSpPr/>
      </dsp:nvSpPr>
      <dsp:spPr>
        <a:xfrm>
          <a:off x="1771" y="1225"/>
          <a:ext cx="4925644" cy="1978344"/>
        </a:xfrm>
        <a:prstGeom prst="roundRect">
          <a:avLst>
            <a:gd name="adj" fmla="val 10000"/>
          </a:avLst>
        </a:prstGeom>
        <a:solidFill>
          <a:schemeClr val="accent2">
            <a:hueOff val="0"/>
            <a:satOff val="0"/>
            <a:lumOff val="0"/>
            <a:alphaOff val="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dirty="0"/>
            <a:t>Methods of </a:t>
          </a:r>
          <a:br>
            <a:rPr lang="en-US" sz="4200" kern="1200" dirty="0"/>
          </a:br>
          <a:r>
            <a:rPr lang="en-US" sz="4200" kern="1200" dirty="0"/>
            <a:t>Audience Analysis</a:t>
          </a:r>
        </a:p>
      </dsp:txBody>
      <dsp:txXfrm>
        <a:off x="59715" y="59169"/>
        <a:ext cx="4809756" cy="1862456"/>
      </dsp:txXfrm>
    </dsp:sp>
    <dsp:sp modelId="{4B4D795F-1D7E-4628-9462-E4787EC7520D}">
      <dsp:nvSpPr>
        <dsp:cNvPr id="0" name=""/>
        <dsp:cNvSpPr/>
      </dsp:nvSpPr>
      <dsp:spPr>
        <a:xfrm>
          <a:off x="1771" y="2113004"/>
          <a:ext cx="1554811" cy="1978344"/>
        </a:xfrm>
        <a:prstGeom prst="roundRect">
          <a:avLst>
            <a:gd name="adj" fmla="val 10000"/>
          </a:avLst>
        </a:prstGeom>
        <a:solidFill>
          <a:schemeClr val="accent4">
            <a:hueOff val="0"/>
            <a:satOff val="0"/>
            <a:lumOff val="0"/>
            <a:alphaOff val="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Direct Observation</a:t>
          </a:r>
        </a:p>
      </dsp:txBody>
      <dsp:txXfrm>
        <a:off x="47310" y="2158543"/>
        <a:ext cx="1463733" cy="1887266"/>
      </dsp:txXfrm>
    </dsp:sp>
    <dsp:sp modelId="{90FB0050-A2E4-4BC4-8302-1B2DDC1F2CED}">
      <dsp:nvSpPr>
        <dsp:cNvPr id="0" name=""/>
        <dsp:cNvSpPr/>
      </dsp:nvSpPr>
      <dsp:spPr>
        <a:xfrm>
          <a:off x="1687187" y="2113004"/>
          <a:ext cx="1554811" cy="1978344"/>
        </a:xfrm>
        <a:prstGeom prst="roundRect">
          <a:avLst>
            <a:gd name="adj" fmla="val 10000"/>
          </a:avLst>
        </a:prstGeom>
        <a:solidFill>
          <a:schemeClr val="accent4">
            <a:hueOff val="0"/>
            <a:satOff val="0"/>
            <a:lumOff val="0"/>
            <a:alphaOff val="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Inference</a:t>
          </a:r>
        </a:p>
      </dsp:txBody>
      <dsp:txXfrm>
        <a:off x="1732726" y="2158543"/>
        <a:ext cx="1463733" cy="1887266"/>
      </dsp:txXfrm>
    </dsp:sp>
    <dsp:sp modelId="{4D048D7A-98AF-4AAE-9577-4844C4264504}">
      <dsp:nvSpPr>
        <dsp:cNvPr id="0" name=""/>
        <dsp:cNvSpPr/>
      </dsp:nvSpPr>
      <dsp:spPr>
        <a:xfrm>
          <a:off x="3372603" y="2113004"/>
          <a:ext cx="1554811" cy="1978344"/>
        </a:xfrm>
        <a:prstGeom prst="roundRect">
          <a:avLst>
            <a:gd name="adj" fmla="val 10000"/>
          </a:avLst>
        </a:prstGeom>
        <a:solidFill>
          <a:schemeClr val="accent4">
            <a:hueOff val="0"/>
            <a:satOff val="0"/>
            <a:lumOff val="0"/>
            <a:alphaOff val="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Data Collection</a:t>
          </a:r>
        </a:p>
      </dsp:txBody>
      <dsp:txXfrm>
        <a:off x="3418142" y="2158543"/>
        <a:ext cx="1463733" cy="188726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8037F9-9DDA-4622-8FA8-9B66354FD113}">
      <dsp:nvSpPr>
        <dsp:cNvPr id="0" name=""/>
        <dsp:cNvSpPr/>
      </dsp:nvSpPr>
      <dsp:spPr>
        <a:xfrm>
          <a:off x="1463157" y="2046287"/>
          <a:ext cx="447332" cy="1704773"/>
        </a:xfrm>
        <a:custGeom>
          <a:avLst/>
          <a:gdLst/>
          <a:ahLst/>
          <a:cxnLst/>
          <a:rect l="0" t="0" r="0" b="0"/>
          <a:pathLst>
            <a:path>
              <a:moveTo>
                <a:pt x="0" y="0"/>
              </a:moveTo>
              <a:lnTo>
                <a:pt x="223666" y="0"/>
              </a:lnTo>
              <a:lnTo>
                <a:pt x="223666" y="1704773"/>
              </a:lnTo>
              <a:lnTo>
                <a:pt x="447332" y="1704773"/>
              </a:lnTo>
            </a:path>
          </a:pathLst>
        </a:custGeom>
        <a:noFill/>
        <a:ln w="10795"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1642761" y="2854611"/>
        <a:ext cx="88124" cy="88124"/>
      </dsp:txXfrm>
    </dsp:sp>
    <dsp:sp modelId="{67A75C76-7FF6-4FD7-AF98-26B0FD5F806A}">
      <dsp:nvSpPr>
        <dsp:cNvPr id="0" name=""/>
        <dsp:cNvSpPr/>
      </dsp:nvSpPr>
      <dsp:spPr>
        <a:xfrm>
          <a:off x="1463157" y="2046287"/>
          <a:ext cx="447332" cy="852386"/>
        </a:xfrm>
        <a:custGeom>
          <a:avLst/>
          <a:gdLst/>
          <a:ahLst/>
          <a:cxnLst/>
          <a:rect l="0" t="0" r="0" b="0"/>
          <a:pathLst>
            <a:path>
              <a:moveTo>
                <a:pt x="0" y="0"/>
              </a:moveTo>
              <a:lnTo>
                <a:pt x="223666" y="0"/>
              </a:lnTo>
              <a:lnTo>
                <a:pt x="223666" y="852386"/>
              </a:lnTo>
              <a:lnTo>
                <a:pt x="447332" y="852386"/>
              </a:lnTo>
            </a:path>
          </a:pathLst>
        </a:custGeom>
        <a:noFill/>
        <a:ln w="10795"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662757" y="2448414"/>
        <a:ext cx="48131" cy="48131"/>
      </dsp:txXfrm>
    </dsp:sp>
    <dsp:sp modelId="{A31DC55E-6154-4B76-BDA7-2760F1D4C2F9}">
      <dsp:nvSpPr>
        <dsp:cNvPr id="0" name=""/>
        <dsp:cNvSpPr/>
      </dsp:nvSpPr>
      <dsp:spPr>
        <a:xfrm>
          <a:off x="1463157" y="2000567"/>
          <a:ext cx="447332" cy="91440"/>
        </a:xfrm>
        <a:custGeom>
          <a:avLst/>
          <a:gdLst/>
          <a:ahLst/>
          <a:cxnLst/>
          <a:rect l="0" t="0" r="0" b="0"/>
          <a:pathLst>
            <a:path>
              <a:moveTo>
                <a:pt x="0" y="45720"/>
              </a:moveTo>
              <a:lnTo>
                <a:pt x="447332" y="45720"/>
              </a:lnTo>
            </a:path>
          </a:pathLst>
        </a:custGeom>
        <a:noFill/>
        <a:ln w="10795"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675640" y="2035104"/>
        <a:ext cx="22366" cy="22366"/>
      </dsp:txXfrm>
    </dsp:sp>
    <dsp:sp modelId="{7BAEAAA0-1A20-4817-93C8-1EA47EE5CB2C}">
      <dsp:nvSpPr>
        <dsp:cNvPr id="0" name=""/>
        <dsp:cNvSpPr/>
      </dsp:nvSpPr>
      <dsp:spPr>
        <a:xfrm>
          <a:off x="1463157" y="1193900"/>
          <a:ext cx="447332" cy="852386"/>
        </a:xfrm>
        <a:custGeom>
          <a:avLst/>
          <a:gdLst/>
          <a:ahLst/>
          <a:cxnLst/>
          <a:rect l="0" t="0" r="0" b="0"/>
          <a:pathLst>
            <a:path>
              <a:moveTo>
                <a:pt x="0" y="852386"/>
              </a:moveTo>
              <a:lnTo>
                <a:pt x="223666" y="852386"/>
              </a:lnTo>
              <a:lnTo>
                <a:pt x="223666" y="0"/>
              </a:lnTo>
              <a:lnTo>
                <a:pt x="447332" y="0"/>
              </a:lnTo>
            </a:path>
          </a:pathLst>
        </a:custGeom>
        <a:noFill/>
        <a:ln w="10795"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662757" y="1596028"/>
        <a:ext cx="48131" cy="48131"/>
      </dsp:txXfrm>
    </dsp:sp>
    <dsp:sp modelId="{CA0226FD-5639-4FA2-8ADD-F32DEA7769AA}">
      <dsp:nvSpPr>
        <dsp:cNvPr id="0" name=""/>
        <dsp:cNvSpPr/>
      </dsp:nvSpPr>
      <dsp:spPr>
        <a:xfrm>
          <a:off x="1463157" y="341514"/>
          <a:ext cx="447332" cy="1704773"/>
        </a:xfrm>
        <a:custGeom>
          <a:avLst/>
          <a:gdLst/>
          <a:ahLst/>
          <a:cxnLst/>
          <a:rect l="0" t="0" r="0" b="0"/>
          <a:pathLst>
            <a:path>
              <a:moveTo>
                <a:pt x="0" y="1704773"/>
              </a:moveTo>
              <a:lnTo>
                <a:pt x="223666" y="1704773"/>
              </a:lnTo>
              <a:lnTo>
                <a:pt x="223666" y="0"/>
              </a:lnTo>
              <a:lnTo>
                <a:pt x="447332" y="0"/>
              </a:lnTo>
            </a:path>
          </a:pathLst>
        </a:custGeom>
        <a:noFill/>
        <a:ln w="10795"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1642761" y="1149838"/>
        <a:ext cx="88124" cy="88124"/>
      </dsp:txXfrm>
    </dsp:sp>
    <dsp:sp modelId="{A2EA3F99-1559-4E9E-A88E-5B2F1B0DE537}">
      <dsp:nvSpPr>
        <dsp:cNvPr id="0" name=""/>
        <dsp:cNvSpPr/>
      </dsp:nvSpPr>
      <dsp:spPr>
        <a:xfrm rot="16200000">
          <a:off x="-672295" y="1705332"/>
          <a:ext cx="3588996" cy="681909"/>
        </a:xfrm>
        <a:prstGeom prst="rect">
          <a:avLst/>
        </a:prstGeom>
        <a:solidFill>
          <a:schemeClr val="accent2"/>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Categories of </a:t>
          </a:r>
          <a:br>
            <a:rPr lang="en-US" sz="2300" kern="1200" dirty="0"/>
          </a:br>
          <a:r>
            <a:rPr lang="en-US" sz="2300" kern="1200" dirty="0"/>
            <a:t>Audience Analysis</a:t>
          </a:r>
        </a:p>
      </dsp:txBody>
      <dsp:txXfrm>
        <a:off x="-672295" y="1705332"/>
        <a:ext cx="3588996" cy="681909"/>
      </dsp:txXfrm>
    </dsp:sp>
    <dsp:sp modelId="{90D419ED-6E41-40DC-B382-9050485B559D}">
      <dsp:nvSpPr>
        <dsp:cNvPr id="0" name=""/>
        <dsp:cNvSpPr/>
      </dsp:nvSpPr>
      <dsp:spPr>
        <a:xfrm>
          <a:off x="1910489" y="559"/>
          <a:ext cx="2236662" cy="681909"/>
        </a:xfrm>
        <a:prstGeom prst="rect">
          <a:avLst/>
        </a:prstGeom>
        <a:solidFill>
          <a:schemeClr val="accent6">
            <a:hueOff val="0"/>
            <a:satOff val="0"/>
            <a:lumOff val="0"/>
            <a:alphaOff val="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b="0" i="1" kern="1200" baseline="0" dirty="0"/>
            <a:t>Situational</a:t>
          </a:r>
          <a:endParaRPr lang="en-US" sz="2300" kern="1200" dirty="0"/>
        </a:p>
      </dsp:txBody>
      <dsp:txXfrm>
        <a:off x="1910489" y="559"/>
        <a:ext cx="2236662" cy="681909"/>
      </dsp:txXfrm>
    </dsp:sp>
    <dsp:sp modelId="{56842386-E110-4717-BD1B-F46AC78EE20E}">
      <dsp:nvSpPr>
        <dsp:cNvPr id="0" name=""/>
        <dsp:cNvSpPr/>
      </dsp:nvSpPr>
      <dsp:spPr>
        <a:xfrm>
          <a:off x="1910489" y="852946"/>
          <a:ext cx="2236662" cy="681909"/>
        </a:xfrm>
        <a:prstGeom prst="rect">
          <a:avLst/>
        </a:prstGeom>
        <a:solidFill>
          <a:schemeClr val="accent6">
            <a:hueOff val="0"/>
            <a:satOff val="0"/>
            <a:lumOff val="0"/>
            <a:alphaOff val="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b="0" i="1" kern="1200" baseline="0" dirty="0"/>
            <a:t>Demographics</a:t>
          </a:r>
          <a:endParaRPr lang="en-US" sz="2300" kern="1200" dirty="0"/>
        </a:p>
      </dsp:txBody>
      <dsp:txXfrm>
        <a:off x="1910489" y="852946"/>
        <a:ext cx="2236662" cy="681909"/>
      </dsp:txXfrm>
    </dsp:sp>
    <dsp:sp modelId="{8AFF1B79-6CF4-43D5-A1B7-73D701E7D6B5}">
      <dsp:nvSpPr>
        <dsp:cNvPr id="0" name=""/>
        <dsp:cNvSpPr/>
      </dsp:nvSpPr>
      <dsp:spPr>
        <a:xfrm>
          <a:off x="1910489" y="1705332"/>
          <a:ext cx="2236662" cy="681909"/>
        </a:xfrm>
        <a:prstGeom prst="rect">
          <a:avLst/>
        </a:prstGeom>
        <a:solidFill>
          <a:schemeClr val="accent6">
            <a:hueOff val="0"/>
            <a:satOff val="0"/>
            <a:lumOff val="0"/>
            <a:alphaOff val="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b="0" i="1" kern="1200" baseline="0"/>
            <a:t>Psychological</a:t>
          </a:r>
          <a:endParaRPr lang="en-US" sz="2300" kern="1200"/>
        </a:p>
      </dsp:txBody>
      <dsp:txXfrm>
        <a:off x="1910489" y="1705332"/>
        <a:ext cx="2236662" cy="681909"/>
      </dsp:txXfrm>
    </dsp:sp>
    <dsp:sp modelId="{6B290060-866B-4DED-A858-480DF5A4D4DB}">
      <dsp:nvSpPr>
        <dsp:cNvPr id="0" name=""/>
        <dsp:cNvSpPr/>
      </dsp:nvSpPr>
      <dsp:spPr>
        <a:xfrm>
          <a:off x="1910489" y="2557719"/>
          <a:ext cx="2236662" cy="681909"/>
        </a:xfrm>
        <a:prstGeom prst="rect">
          <a:avLst/>
        </a:prstGeom>
        <a:solidFill>
          <a:schemeClr val="accent6">
            <a:hueOff val="0"/>
            <a:satOff val="0"/>
            <a:lumOff val="0"/>
            <a:alphaOff val="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b="0" i="1" kern="1200" baseline="0" dirty="0"/>
            <a:t>Multicultural </a:t>
          </a:r>
          <a:endParaRPr lang="en-US" sz="2300" kern="1200" dirty="0"/>
        </a:p>
      </dsp:txBody>
      <dsp:txXfrm>
        <a:off x="1910489" y="2557719"/>
        <a:ext cx="2236662" cy="681909"/>
      </dsp:txXfrm>
    </dsp:sp>
    <dsp:sp modelId="{F16CA371-CB19-4ADD-9C4B-9DFB9DA31CC2}">
      <dsp:nvSpPr>
        <dsp:cNvPr id="0" name=""/>
        <dsp:cNvSpPr/>
      </dsp:nvSpPr>
      <dsp:spPr>
        <a:xfrm>
          <a:off x="1910489" y="3410106"/>
          <a:ext cx="2236662" cy="681909"/>
        </a:xfrm>
        <a:prstGeom prst="rect">
          <a:avLst/>
        </a:prstGeom>
        <a:solidFill>
          <a:schemeClr val="accent6">
            <a:hueOff val="0"/>
            <a:satOff val="0"/>
            <a:lumOff val="0"/>
            <a:alphaOff val="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b="0" i="1" kern="1200" baseline="0" dirty="0"/>
            <a:t>Interest and Prior Knowledge</a:t>
          </a:r>
          <a:endParaRPr lang="en-US" sz="2300" kern="1200" dirty="0"/>
        </a:p>
      </dsp:txBody>
      <dsp:txXfrm>
        <a:off x="1910489" y="3410106"/>
        <a:ext cx="2236662" cy="68190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53AA3A-6A55-498C-B100-ACB02318D16A}">
      <dsp:nvSpPr>
        <dsp:cNvPr id="0" name=""/>
        <dsp:cNvSpPr/>
      </dsp:nvSpPr>
      <dsp:spPr>
        <a:xfrm>
          <a:off x="505081" y="12927"/>
          <a:ext cx="5276159" cy="1583081"/>
        </a:xfrm>
        <a:prstGeom prst="roundRect">
          <a:avLst>
            <a:gd name="adj" fmla="val 10000"/>
          </a:avLst>
        </a:prstGeom>
        <a:solidFill>
          <a:schemeClr val="accent4">
            <a:shade val="80000"/>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Identifying information about the audience gathered through the use of the natural senses and direct experience.</a:t>
          </a:r>
        </a:p>
      </dsp:txBody>
      <dsp:txXfrm>
        <a:off x="551448" y="59294"/>
        <a:ext cx="5183425" cy="1490347"/>
      </dsp:txXfrm>
    </dsp:sp>
    <dsp:sp modelId="{77A834B0-A138-4563-9A93-CDA4CC180F31}">
      <dsp:nvSpPr>
        <dsp:cNvPr id="0" name=""/>
        <dsp:cNvSpPr/>
      </dsp:nvSpPr>
      <dsp:spPr>
        <a:xfrm>
          <a:off x="505081" y="1722766"/>
          <a:ext cx="1808502" cy="904251"/>
        </a:xfrm>
        <a:prstGeom prst="roundRect">
          <a:avLst>
            <a:gd name="adj" fmla="val 10000"/>
          </a:avLst>
        </a:prstGeom>
        <a:solidFill>
          <a:schemeClr val="accent4">
            <a:shade val="80000"/>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Think of your audience as unique and individual people</a:t>
          </a:r>
        </a:p>
      </dsp:txBody>
      <dsp:txXfrm>
        <a:off x="531566" y="1749251"/>
        <a:ext cx="1755532" cy="851281"/>
      </dsp:txXfrm>
    </dsp:sp>
    <dsp:sp modelId="{3E5B7DED-6BAA-4F35-93EC-E9C55382FF96}">
      <dsp:nvSpPr>
        <dsp:cNvPr id="0" name=""/>
        <dsp:cNvSpPr/>
      </dsp:nvSpPr>
      <dsp:spPr>
        <a:xfrm>
          <a:off x="505081" y="2762654"/>
          <a:ext cx="1808502" cy="904251"/>
        </a:xfrm>
        <a:prstGeom prst="roundRect">
          <a:avLst>
            <a:gd name="adj" fmla="val 10000"/>
          </a:avLst>
        </a:prstGeom>
        <a:solidFill>
          <a:schemeClr val="accent4">
            <a:shade val="80000"/>
            <a:hueOff val="0"/>
            <a:satOff val="0"/>
            <a:lumOff val="0"/>
            <a:alphaOff val="0"/>
          </a:schemeClr>
        </a:solidFill>
        <a:ln>
          <a:solidFill>
            <a:schemeClr val="tx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Knowledge we collect…</a:t>
          </a:r>
        </a:p>
      </dsp:txBody>
      <dsp:txXfrm>
        <a:off x="531566" y="2789139"/>
        <a:ext cx="1755532" cy="851281"/>
      </dsp:txXfrm>
    </dsp:sp>
    <dsp:sp modelId="{D2E36CF8-ED07-42A7-8587-619F1FFB595D}">
      <dsp:nvSpPr>
        <dsp:cNvPr id="0" name=""/>
        <dsp:cNvSpPr/>
      </dsp:nvSpPr>
      <dsp:spPr>
        <a:xfrm rot="19552987">
          <a:off x="2156125" y="2684355"/>
          <a:ext cx="1829789" cy="34551"/>
        </a:xfrm>
        <a:custGeom>
          <a:avLst/>
          <a:gdLst/>
          <a:ahLst/>
          <a:cxnLst/>
          <a:rect l="0" t="0" r="0" b="0"/>
          <a:pathLst>
            <a:path>
              <a:moveTo>
                <a:pt x="0" y="17275"/>
              </a:moveTo>
              <a:lnTo>
                <a:pt x="1829789" y="17275"/>
              </a:lnTo>
            </a:path>
          </a:pathLst>
        </a:custGeom>
        <a:noFill/>
        <a:ln w="9525" cap="flat" cmpd="sng" algn="ctr">
          <a:solidFill>
            <a:schemeClr val="accent4">
              <a:tint val="99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3025275" y="2655886"/>
        <a:ext cx="91489" cy="91489"/>
      </dsp:txXfrm>
    </dsp:sp>
    <dsp:sp modelId="{18098F47-637D-4915-B192-3FB1714F5EF4}">
      <dsp:nvSpPr>
        <dsp:cNvPr id="0" name=""/>
        <dsp:cNvSpPr/>
      </dsp:nvSpPr>
      <dsp:spPr>
        <a:xfrm>
          <a:off x="3828457" y="1736357"/>
          <a:ext cx="1808502" cy="904251"/>
        </a:xfrm>
        <a:prstGeom prst="roundRect">
          <a:avLst>
            <a:gd name="adj" fmla="val 10000"/>
          </a:avLst>
        </a:prstGeom>
        <a:solidFill>
          <a:schemeClr val="accent4">
            <a:tint val="99000"/>
            <a:hueOff val="0"/>
            <a:satOff val="0"/>
            <a:lumOff val="0"/>
            <a:alphaOff val="0"/>
          </a:schemeClr>
        </a:solidFill>
        <a:ln>
          <a:solidFill>
            <a:schemeClr val="tx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0" i="0" kern="1200" baseline="0" dirty="0"/>
            <a:t>has more impact than what we learn indirectly</a:t>
          </a:r>
          <a:endParaRPr lang="en-US" sz="1500" i="0" kern="1200" dirty="0"/>
        </a:p>
      </dsp:txBody>
      <dsp:txXfrm>
        <a:off x="3854942" y="1762842"/>
        <a:ext cx="1755532" cy="851281"/>
      </dsp:txXfrm>
    </dsp:sp>
    <dsp:sp modelId="{A9E76F7A-7700-4438-AE17-C11DDD193FED}">
      <dsp:nvSpPr>
        <dsp:cNvPr id="0" name=""/>
        <dsp:cNvSpPr/>
      </dsp:nvSpPr>
      <dsp:spPr>
        <a:xfrm rot="30841">
          <a:off x="2313553" y="3204300"/>
          <a:ext cx="1514934" cy="34551"/>
        </a:xfrm>
        <a:custGeom>
          <a:avLst/>
          <a:gdLst/>
          <a:ahLst/>
          <a:cxnLst/>
          <a:rect l="0" t="0" r="0" b="0"/>
          <a:pathLst>
            <a:path>
              <a:moveTo>
                <a:pt x="0" y="17275"/>
              </a:moveTo>
              <a:lnTo>
                <a:pt x="1514934" y="17275"/>
              </a:lnTo>
            </a:path>
          </a:pathLst>
        </a:custGeom>
        <a:noFill/>
        <a:ln w="9525" cap="flat" cmpd="sng" algn="ctr">
          <a:solidFill>
            <a:schemeClr val="accent4">
              <a:tint val="99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033146" y="3183702"/>
        <a:ext cx="75746" cy="75746"/>
      </dsp:txXfrm>
    </dsp:sp>
    <dsp:sp modelId="{04F8A5AE-ABE6-4361-96EF-5F9A18BB5054}">
      <dsp:nvSpPr>
        <dsp:cNvPr id="0" name=""/>
        <dsp:cNvSpPr/>
      </dsp:nvSpPr>
      <dsp:spPr>
        <a:xfrm>
          <a:off x="3828457" y="2776245"/>
          <a:ext cx="1808502" cy="904251"/>
        </a:xfrm>
        <a:prstGeom prst="roundRect">
          <a:avLst>
            <a:gd name="adj" fmla="val 10000"/>
          </a:avLst>
        </a:prstGeom>
        <a:solidFill>
          <a:schemeClr val="accent4">
            <a:tint val="99000"/>
            <a:hueOff val="0"/>
            <a:satOff val="0"/>
            <a:lumOff val="0"/>
            <a:alphaOff val="0"/>
          </a:schemeClr>
        </a:solidFill>
        <a:ln>
          <a:solidFill>
            <a:schemeClr val="tx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0" i="0" kern="1200" baseline="0" dirty="0"/>
            <a:t>is retained for longer periods of time</a:t>
          </a:r>
          <a:endParaRPr lang="en-US" sz="1500" i="0" kern="1200" dirty="0"/>
        </a:p>
      </dsp:txBody>
      <dsp:txXfrm>
        <a:off x="3854942" y="2802730"/>
        <a:ext cx="1755532" cy="851281"/>
      </dsp:txXfrm>
    </dsp:sp>
    <dsp:sp modelId="{D5F8AB61-ED25-4C41-A466-E1233D850ECC}">
      <dsp:nvSpPr>
        <dsp:cNvPr id="0" name=""/>
        <dsp:cNvSpPr/>
      </dsp:nvSpPr>
      <dsp:spPr>
        <a:xfrm rot="2074300">
          <a:off x="2151150" y="3719472"/>
          <a:ext cx="1839740" cy="34551"/>
        </a:xfrm>
        <a:custGeom>
          <a:avLst/>
          <a:gdLst/>
          <a:ahLst/>
          <a:cxnLst/>
          <a:rect l="0" t="0" r="0" b="0"/>
          <a:pathLst>
            <a:path>
              <a:moveTo>
                <a:pt x="0" y="17275"/>
              </a:moveTo>
              <a:lnTo>
                <a:pt x="1839740" y="17275"/>
              </a:lnTo>
            </a:path>
          </a:pathLst>
        </a:custGeom>
        <a:noFill/>
        <a:ln w="9525" cap="flat" cmpd="sng" algn="ctr">
          <a:solidFill>
            <a:schemeClr val="accent4">
              <a:tint val="99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3025026" y="3690754"/>
        <a:ext cx="91987" cy="91987"/>
      </dsp:txXfrm>
    </dsp:sp>
    <dsp:sp modelId="{5049E0BA-13F5-492D-985D-389D8EB94A8A}">
      <dsp:nvSpPr>
        <dsp:cNvPr id="0" name=""/>
        <dsp:cNvSpPr/>
      </dsp:nvSpPr>
      <dsp:spPr>
        <a:xfrm>
          <a:off x="3828457" y="3806590"/>
          <a:ext cx="1808502" cy="904251"/>
        </a:xfrm>
        <a:prstGeom prst="roundRect">
          <a:avLst>
            <a:gd name="adj" fmla="val 10000"/>
          </a:avLst>
        </a:prstGeom>
        <a:solidFill>
          <a:schemeClr val="accent4">
            <a:tint val="99000"/>
            <a:hueOff val="0"/>
            <a:satOff val="0"/>
            <a:lumOff val="0"/>
            <a:alphaOff val="0"/>
          </a:schemeClr>
        </a:solidFill>
        <a:ln>
          <a:solidFill>
            <a:schemeClr val="tx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0" i="0" kern="1200" baseline="0" dirty="0"/>
            <a:t>is knowledge we’re more likely to trust</a:t>
          </a:r>
          <a:endParaRPr lang="en-US" sz="1500" i="0" kern="1200" dirty="0"/>
        </a:p>
      </dsp:txBody>
      <dsp:txXfrm>
        <a:off x="3854942" y="3833075"/>
        <a:ext cx="1755532" cy="851281"/>
      </dsp:txXfrm>
    </dsp:sp>
    <dsp:sp modelId="{5686D0DF-D061-42B5-9032-55D782E1B7CC}">
      <dsp:nvSpPr>
        <dsp:cNvPr id="0" name=""/>
        <dsp:cNvSpPr/>
      </dsp:nvSpPr>
      <dsp:spPr>
        <a:xfrm>
          <a:off x="505081" y="3802543"/>
          <a:ext cx="1808502" cy="904251"/>
        </a:xfrm>
        <a:prstGeom prst="roundRect">
          <a:avLst>
            <a:gd name="adj" fmla="val 10000"/>
          </a:avLst>
        </a:prstGeom>
        <a:solidFill>
          <a:schemeClr val="accent4">
            <a:shade val="80000"/>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Unacquainted Audience Presentation</a:t>
          </a:r>
        </a:p>
      </dsp:txBody>
      <dsp:txXfrm>
        <a:off x="531566" y="3829028"/>
        <a:ext cx="1755532" cy="85128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5637E1-4FBE-4180-866C-C94FAAF55432}">
      <dsp:nvSpPr>
        <dsp:cNvPr id="0" name=""/>
        <dsp:cNvSpPr/>
      </dsp:nvSpPr>
      <dsp:spPr>
        <a:xfrm>
          <a:off x="874" y="1125"/>
          <a:ext cx="5408698" cy="2936563"/>
        </a:xfrm>
        <a:prstGeom prst="roundRect">
          <a:avLst>
            <a:gd name="adj" fmla="val 10000"/>
          </a:avLst>
        </a:prstGeom>
        <a:solidFill>
          <a:schemeClr val="accent6">
            <a:shade val="60000"/>
            <a:hueOff val="0"/>
            <a:satOff val="0"/>
            <a:lumOff val="0"/>
            <a:alphaOff val="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INFERENCE: </a:t>
          </a:r>
          <a:br>
            <a:rPr lang="en-US" sz="3000" kern="1200" dirty="0"/>
          </a:br>
          <a:r>
            <a:rPr lang="en-US" sz="3000" kern="1200" dirty="0"/>
            <a:t>a reasoned tentative conclusion or logical judgement on the basis of available evidence and patterns within it</a:t>
          </a:r>
        </a:p>
      </dsp:txBody>
      <dsp:txXfrm>
        <a:off x="86883" y="87134"/>
        <a:ext cx="5236680" cy="2764545"/>
      </dsp:txXfrm>
    </dsp:sp>
    <dsp:sp modelId="{25837373-36DB-45FD-B820-75274CDB4615}">
      <dsp:nvSpPr>
        <dsp:cNvPr id="0" name=""/>
        <dsp:cNvSpPr/>
      </dsp:nvSpPr>
      <dsp:spPr>
        <a:xfrm>
          <a:off x="874" y="3133268"/>
          <a:ext cx="1272036" cy="1414836"/>
        </a:xfrm>
        <a:prstGeom prst="roundRect">
          <a:avLst>
            <a:gd name="adj" fmla="val 10000"/>
          </a:avLst>
        </a:prstGeom>
        <a:solidFill>
          <a:schemeClr val="accent6">
            <a:shade val="80000"/>
            <a:hueOff val="0"/>
            <a:satOff val="0"/>
            <a:lumOff val="0"/>
            <a:alphaOff val="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Observation</a:t>
          </a:r>
        </a:p>
      </dsp:txBody>
      <dsp:txXfrm>
        <a:off x="38131" y="3170525"/>
        <a:ext cx="1197522" cy="1340322"/>
      </dsp:txXfrm>
    </dsp:sp>
    <dsp:sp modelId="{BABB0EC2-1260-475A-AD2A-BA425EAD0CE8}">
      <dsp:nvSpPr>
        <dsp:cNvPr id="0" name=""/>
        <dsp:cNvSpPr/>
      </dsp:nvSpPr>
      <dsp:spPr>
        <a:xfrm>
          <a:off x="1379761" y="3133268"/>
          <a:ext cx="1272036" cy="1414836"/>
        </a:xfrm>
        <a:prstGeom prst="roundRect">
          <a:avLst>
            <a:gd name="adj" fmla="val 10000"/>
          </a:avLst>
        </a:prstGeom>
        <a:solidFill>
          <a:schemeClr val="accent6">
            <a:shade val="80000"/>
            <a:hueOff val="0"/>
            <a:satOff val="0"/>
            <a:lumOff val="0"/>
            <a:alphaOff val="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Patterns</a:t>
          </a:r>
        </a:p>
      </dsp:txBody>
      <dsp:txXfrm>
        <a:off x="1417018" y="3170525"/>
        <a:ext cx="1197522" cy="1340322"/>
      </dsp:txXfrm>
    </dsp:sp>
    <dsp:sp modelId="{EA6A8582-88D0-4359-A128-CFB156C637FA}">
      <dsp:nvSpPr>
        <dsp:cNvPr id="0" name=""/>
        <dsp:cNvSpPr/>
      </dsp:nvSpPr>
      <dsp:spPr>
        <a:xfrm>
          <a:off x="2758649" y="3133268"/>
          <a:ext cx="1272036" cy="1414836"/>
        </a:xfrm>
        <a:prstGeom prst="roundRect">
          <a:avLst>
            <a:gd name="adj" fmla="val 10000"/>
          </a:avLst>
        </a:prstGeom>
        <a:solidFill>
          <a:schemeClr val="accent6">
            <a:shade val="80000"/>
            <a:hueOff val="0"/>
            <a:satOff val="0"/>
            <a:lumOff val="0"/>
            <a:alphaOff val="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Analysis</a:t>
          </a:r>
        </a:p>
      </dsp:txBody>
      <dsp:txXfrm>
        <a:off x="2795906" y="3170525"/>
        <a:ext cx="1197522" cy="1340322"/>
      </dsp:txXfrm>
    </dsp:sp>
    <dsp:sp modelId="{65137EF0-B975-4E65-A831-BF7FF5BC0512}">
      <dsp:nvSpPr>
        <dsp:cNvPr id="0" name=""/>
        <dsp:cNvSpPr/>
      </dsp:nvSpPr>
      <dsp:spPr>
        <a:xfrm>
          <a:off x="4137536" y="3133268"/>
          <a:ext cx="1272036" cy="1414836"/>
        </a:xfrm>
        <a:prstGeom prst="roundRect">
          <a:avLst>
            <a:gd name="adj" fmla="val 10000"/>
          </a:avLst>
        </a:prstGeom>
        <a:solidFill>
          <a:schemeClr val="accent6">
            <a:shade val="80000"/>
            <a:hueOff val="0"/>
            <a:satOff val="0"/>
            <a:lumOff val="0"/>
            <a:alphaOff val="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Theory</a:t>
          </a:r>
        </a:p>
      </dsp:txBody>
      <dsp:txXfrm>
        <a:off x="4174793" y="3170525"/>
        <a:ext cx="1197522" cy="134032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4D9010-CD40-4DDA-9246-2AF913FB47A8}">
      <dsp:nvSpPr>
        <dsp:cNvPr id="0" name=""/>
        <dsp:cNvSpPr/>
      </dsp:nvSpPr>
      <dsp:spPr>
        <a:xfrm>
          <a:off x="0" y="76811"/>
          <a:ext cx="4731449" cy="1034280"/>
        </a:xfrm>
        <a:prstGeom prst="roundRect">
          <a:avLst/>
        </a:prstGeom>
        <a:solidFill>
          <a:schemeClr val="accent4">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Why is your audience assembled?</a:t>
          </a:r>
        </a:p>
      </dsp:txBody>
      <dsp:txXfrm>
        <a:off x="50489" y="127300"/>
        <a:ext cx="4630471" cy="933302"/>
      </dsp:txXfrm>
    </dsp:sp>
    <dsp:sp modelId="{C4E099B9-D123-458D-9DB2-34A6B56A2AA1}">
      <dsp:nvSpPr>
        <dsp:cNvPr id="0" name=""/>
        <dsp:cNvSpPr/>
      </dsp:nvSpPr>
      <dsp:spPr>
        <a:xfrm>
          <a:off x="0" y="1111091"/>
          <a:ext cx="4731449" cy="1372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224"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b="0" i="1" kern="1200" baseline="0" dirty="0"/>
            <a:t>Voluntary</a:t>
          </a:r>
          <a:endParaRPr lang="en-US" sz="2000" kern="1200" dirty="0"/>
        </a:p>
        <a:p>
          <a:pPr marL="228600" lvl="1" indent="-228600" algn="l" defTabSz="889000">
            <a:lnSpc>
              <a:spcPct val="90000"/>
            </a:lnSpc>
            <a:spcBef>
              <a:spcPct val="0"/>
            </a:spcBef>
            <a:spcAft>
              <a:spcPct val="20000"/>
            </a:spcAft>
            <a:buChar char="•"/>
          </a:pPr>
          <a:r>
            <a:rPr lang="en-US" sz="2000" b="0" i="1" kern="1200" baseline="0" dirty="0"/>
            <a:t>Paid</a:t>
          </a:r>
          <a:endParaRPr lang="en-US" sz="2000" kern="1200" dirty="0"/>
        </a:p>
        <a:p>
          <a:pPr marL="228600" lvl="1" indent="-228600" algn="l" defTabSz="889000">
            <a:lnSpc>
              <a:spcPct val="90000"/>
            </a:lnSpc>
            <a:spcBef>
              <a:spcPct val="0"/>
            </a:spcBef>
            <a:spcAft>
              <a:spcPct val="20000"/>
            </a:spcAft>
            <a:buChar char="•"/>
          </a:pPr>
          <a:r>
            <a:rPr lang="en-US" sz="2000" b="0" i="1" kern="1200" baseline="0" dirty="0"/>
            <a:t>Captive</a:t>
          </a:r>
          <a:endParaRPr lang="en-US" sz="2000" kern="1200" dirty="0"/>
        </a:p>
        <a:p>
          <a:pPr marL="228600" lvl="1" indent="-228600" algn="l" defTabSz="889000">
            <a:lnSpc>
              <a:spcPct val="90000"/>
            </a:lnSpc>
            <a:spcBef>
              <a:spcPct val="0"/>
            </a:spcBef>
            <a:spcAft>
              <a:spcPct val="20000"/>
            </a:spcAft>
            <a:buChar char="•"/>
          </a:pPr>
          <a:r>
            <a:rPr lang="en-US" sz="2000" b="0" i="1" kern="1200" baseline="0" dirty="0"/>
            <a:t>Mixed Hybrid-Captive</a:t>
          </a:r>
          <a:endParaRPr lang="en-US" sz="2000" kern="1200" dirty="0"/>
        </a:p>
      </dsp:txBody>
      <dsp:txXfrm>
        <a:off x="0" y="1111091"/>
        <a:ext cx="4731449" cy="1372410"/>
      </dsp:txXfrm>
    </dsp:sp>
    <dsp:sp modelId="{6E0CDF73-6756-444D-B1F0-F9E4BFFE6346}">
      <dsp:nvSpPr>
        <dsp:cNvPr id="0" name=""/>
        <dsp:cNvSpPr/>
      </dsp:nvSpPr>
      <dsp:spPr>
        <a:xfrm>
          <a:off x="0" y="2483501"/>
          <a:ext cx="4731449" cy="1034280"/>
        </a:xfrm>
        <a:prstGeom prst="roundRect">
          <a:avLst/>
        </a:prstGeom>
        <a:solidFill>
          <a:schemeClr val="accent4">
            <a:hueOff val="20143129"/>
            <a:satOff val="404"/>
            <a:lumOff val="7058"/>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Affects the speaker’s tone and agenda</a:t>
          </a:r>
        </a:p>
      </dsp:txBody>
      <dsp:txXfrm>
        <a:off x="50489" y="2533990"/>
        <a:ext cx="4630471" cy="93330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233496-6332-4D49-8CE9-7A263E59D290}">
      <dsp:nvSpPr>
        <dsp:cNvPr id="0" name=""/>
        <dsp:cNvSpPr/>
      </dsp:nvSpPr>
      <dsp:spPr>
        <a:xfrm>
          <a:off x="111363" y="0"/>
          <a:ext cx="4092575" cy="4092575"/>
        </a:xfrm>
        <a:prstGeom prst="triangle">
          <a:avLst/>
        </a:prstGeom>
        <a:solidFill>
          <a:schemeClr val="lt1">
            <a:hueOff val="0"/>
            <a:satOff val="0"/>
            <a:lumOff val="0"/>
            <a:alphaOff val="0"/>
          </a:schemeClr>
        </a:solidFill>
        <a:ln w="1079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2DB267-9172-4529-BFA3-CB5CA5083358}">
      <dsp:nvSpPr>
        <dsp:cNvPr id="0" name=""/>
        <dsp:cNvSpPr/>
      </dsp:nvSpPr>
      <dsp:spPr>
        <a:xfrm>
          <a:off x="2157650" y="411455"/>
          <a:ext cx="2660173" cy="968789"/>
        </a:xfrm>
        <a:prstGeom prst="roundRect">
          <a:avLst/>
        </a:prstGeom>
        <a:solidFill>
          <a:srgbClr val="92D050"/>
        </a:solidFill>
        <a:ln w="10795"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Attitudes</a:t>
          </a:r>
        </a:p>
      </dsp:txBody>
      <dsp:txXfrm>
        <a:off x="2204942" y="458747"/>
        <a:ext cx="2565589" cy="874205"/>
      </dsp:txXfrm>
    </dsp:sp>
    <dsp:sp modelId="{83BB3C7A-48EA-44F1-995C-2336A969BAA3}">
      <dsp:nvSpPr>
        <dsp:cNvPr id="0" name=""/>
        <dsp:cNvSpPr/>
      </dsp:nvSpPr>
      <dsp:spPr>
        <a:xfrm>
          <a:off x="2157650" y="1501343"/>
          <a:ext cx="2660173" cy="968789"/>
        </a:xfrm>
        <a:prstGeom prst="roundRect">
          <a:avLst/>
        </a:prstGeom>
        <a:solidFill>
          <a:srgbClr val="FF6600"/>
        </a:solidFill>
        <a:ln w="10795"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Beliefs</a:t>
          </a:r>
        </a:p>
      </dsp:txBody>
      <dsp:txXfrm>
        <a:off x="2204942" y="1548635"/>
        <a:ext cx="2565589" cy="874205"/>
      </dsp:txXfrm>
    </dsp:sp>
    <dsp:sp modelId="{415A8232-42D8-440E-84B5-43808B17671A}">
      <dsp:nvSpPr>
        <dsp:cNvPr id="0" name=""/>
        <dsp:cNvSpPr/>
      </dsp:nvSpPr>
      <dsp:spPr>
        <a:xfrm>
          <a:off x="2157650" y="2591231"/>
          <a:ext cx="2660173" cy="968789"/>
        </a:xfrm>
        <a:prstGeom prst="roundRect">
          <a:avLst/>
        </a:prstGeom>
        <a:solidFill>
          <a:srgbClr val="0070C0"/>
        </a:solidFill>
        <a:ln w="10795"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Values</a:t>
          </a:r>
        </a:p>
      </dsp:txBody>
      <dsp:txXfrm>
        <a:off x="2204942" y="2638523"/>
        <a:ext cx="2565589" cy="874205"/>
      </dsp:txXfrm>
    </dsp:sp>
  </dsp:spTree>
</dsp:drawing>
</file>

<file path=ppt/diagrams/layout1.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AF2649-83DD-42A8-99DB-B5457979D25B}" type="datetimeFigureOut">
              <a:rPr lang="en-US" smtClean="0"/>
              <a:t>4/7/2021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6D2BC3-5D71-4861-BB04-8210DC3CC704}" type="slidenum">
              <a:rPr lang="en-US" smtClean="0"/>
              <a:t>‹#›</a:t>
            </a:fld>
            <a:endParaRPr lang="en-US"/>
          </a:p>
        </p:txBody>
      </p:sp>
    </p:spTree>
    <p:extLst>
      <p:ext uri="{BB962C8B-B14F-4D97-AF65-F5344CB8AC3E}">
        <p14:creationId xmlns:p14="http://schemas.microsoft.com/office/powerpoint/2010/main" val="1588542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ask an audience to listen to your ideas, you are inviting them to come partway into your personal and professional experience as an expert speaker. And, in return, it is your responsibility and obligation to go partway into their experience as an Audience.”</a:t>
            </a:r>
          </a:p>
        </p:txBody>
      </p:sp>
      <p:sp>
        <p:nvSpPr>
          <p:cNvPr id="4" name="Slide Number Placeholder 3"/>
          <p:cNvSpPr>
            <a:spLocks noGrp="1"/>
          </p:cNvSpPr>
          <p:nvPr>
            <p:ph type="sldNum" sz="quarter" idx="5"/>
          </p:nvPr>
        </p:nvSpPr>
        <p:spPr/>
        <p:txBody>
          <a:bodyPr/>
          <a:lstStyle/>
          <a:p>
            <a:fld id="{E36D2BC3-5D71-4861-BB04-8210DC3CC704}" type="slidenum">
              <a:rPr lang="en-US" smtClean="0"/>
              <a:t>4</a:t>
            </a:fld>
            <a:endParaRPr lang="en-US"/>
          </a:p>
        </p:txBody>
      </p:sp>
    </p:spTree>
    <p:extLst>
      <p:ext uri="{BB962C8B-B14F-4D97-AF65-F5344CB8AC3E}">
        <p14:creationId xmlns:p14="http://schemas.microsoft.com/office/powerpoint/2010/main" val="4244150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understanding the basic demographic characteristics of an audience, or further, that audience’s beliefs, values, or attitudes about a given topic makes your presentation goals haphazard, at best”</a:t>
            </a:r>
          </a:p>
        </p:txBody>
      </p:sp>
      <p:sp>
        <p:nvSpPr>
          <p:cNvPr id="4" name="Slide Number Placeholder 3"/>
          <p:cNvSpPr>
            <a:spLocks noGrp="1"/>
          </p:cNvSpPr>
          <p:nvPr>
            <p:ph type="sldNum" sz="quarter" idx="5"/>
          </p:nvPr>
        </p:nvSpPr>
        <p:spPr/>
        <p:txBody>
          <a:bodyPr/>
          <a:lstStyle/>
          <a:p>
            <a:fld id="{E36D2BC3-5D71-4861-BB04-8210DC3CC704}" type="slidenum">
              <a:rPr lang="en-US" smtClean="0"/>
              <a:t>7</a:t>
            </a:fld>
            <a:endParaRPr lang="en-US"/>
          </a:p>
        </p:txBody>
      </p:sp>
    </p:spTree>
    <p:extLst>
      <p:ext uri="{BB962C8B-B14F-4D97-AF65-F5344CB8AC3E}">
        <p14:creationId xmlns:p14="http://schemas.microsoft.com/office/powerpoint/2010/main" val="1579834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A1826-1B3E-4E2E-8D6C-93BCEAA3D6C6}"/>
              </a:ext>
            </a:extLst>
          </p:cNvPr>
          <p:cNvSpPr>
            <a:spLocks noGrp="1"/>
          </p:cNvSpPr>
          <p:nvPr>
            <p:ph type="ctrTitle"/>
          </p:nvPr>
        </p:nvSpPr>
        <p:spPr>
          <a:xfrm>
            <a:off x="2107200" y="1096965"/>
            <a:ext cx="7977600" cy="2085696"/>
          </a:xfrm>
        </p:spPr>
        <p:txBody>
          <a:bodyPr anchor="b">
            <a:normAutofit/>
          </a:bodyPr>
          <a:lstStyle>
            <a:lvl1pPr algn="ctr">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AB5F0CE-1714-4650-9690-5676C06349A0}"/>
              </a:ext>
            </a:extLst>
          </p:cNvPr>
          <p:cNvSpPr>
            <a:spLocks noGrp="1"/>
          </p:cNvSpPr>
          <p:nvPr>
            <p:ph type="subTitle" idx="1"/>
          </p:nvPr>
        </p:nvSpPr>
        <p:spPr>
          <a:xfrm>
            <a:off x="3216000" y="3945771"/>
            <a:ext cx="5760000" cy="1832730"/>
          </a:xfrm>
        </p:spPr>
        <p:txBody>
          <a:bodyPr>
            <a:normAutofit/>
          </a:bodyPr>
          <a:lstStyle>
            <a:lvl1pPr marL="0" indent="0" algn="ctr">
              <a:lnSpc>
                <a:spcPct val="125000"/>
              </a:lnSpc>
              <a:buNone/>
              <a:defRPr sz="2400" i="0" spc="5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FD0CA85-BF38-4762-934C-D00F2047C2D1}"/>
              </a:ext>
            </a:extLst>
          </p:cNvPr>
          <p:cNvSpPr>
            <a:spLocks noGrp="1"/>
          </p:cNvSpPr>
          <p:nvPr>
            <p:ph type="dt" sz="half" idx="10"/>
          </p:nvPr>
        </p:nvSpPr>
        <p:spPr/>
        <p:txBody>
          <a:bodyPr/>
          <a:lstStyle/>
          <a:p>
            <a:fld id="{4EC743F4-8769-40B4-85DF-6CB8DE9F66AA}" type="datetimeFigureOut">
              <a:rPr lang="en-US" smtClean="0"/>
              <a:t>4/6/2021</a:t>
            </a:fld>
            <a:endParaRPr lang="en-US"/>
          </a:p>
        </p:txBody>
      </p:sp>
      <p:sp>
        <p:nvSpPr>
          <p:cNvPr id="5" name="Footer Placeholder 4">
            <a:extLst>
              <a:ext uri="{FF2B5EF4-FFF2-40B4-BE49-F238E27FC236}">
                <a16:creationId xmlns:a16="http://schemas.microsoft.com/office/drawing/2014/main" id="{649CA3C9-6579-49D9-A5FD-20231FB4B3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9B94FE-6287-4D49-B0E5-FE9A9BA75A0C}"/>
              </a:ext>
            </a:extLst>
          </p:cNvPr>
          <p:cNvSpPr>
            <a:spLocks noGrp="1"/>
          </p:cNvSpPr>
          <p:nvPr>
            <p:ph type="sldNum" sz="quarter" idx="12"/>
          </p:nvPr>
        </p:nvSpPr>
        <p:spPr/>
        <p:txBody>
          <a:bodyPr/>
          <a:lstStyle/>
          <a:p>
            <a:fld id="{FF2BD96E-3838-45D2-9031-D3AF67C920A5}" type="slidenum">
              <a:rPr lang="en-US" smtClean="0"/>
              <a:t>‹#›</a:t>
            </a:fld>
            <a:endParaRPr lang="en-US"/>
          </a:p>
        </p:txBody>
      </p:sp>
      <p:cxnSp>
        <p:nvCxnSpPr>
          <p:cNvPr id="7" name="Straight Connector 6">
            <a:extLst>
              <a:ext uri="{FF2B5EF4-FFF2-40B4-BE49-F238E27FC236}">
                <a16:creationId xmlns:a16="http://schemas.microsoft.com/office/drawing/2014/main" id="{AE0C0B2A-3FD1-4235-A16E-0ED1E028A93E}"/>
              </a:ext>
            </a:extLst>
          </p:cNvPr>
          <p:cNvCxnSpPr>
            <a:cxnSpLocks/>
          </p:cNvCxnSpPr>
          <p:nvPr/>
        </p:nvCxnSpPr>
        <p:spPr>
          <a:xfrm>
            <a:off x="5826000" y="3525773"/>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9494E066-0146-46E9-BAF1-C33240ABA294}"/>
              </a:ext>
            </a:extLst>
          </p:cNvPr>
          <p:cNvGrpSpPr/>
          <p:nvPr/>
        </p:nvGrpSpPr>
        <p:grpSpPr>
          <a:xfrm rot="2700000">
            <a:off x="10127693" y="4178240"/>
            <a:ext cx="633413" cy="1862138"/>
            <a:chOff x="5959192" y="333389"/>
            <a:chExt cx="633413" cy="1862138"/>
          </a:xfrm>
        </p:grpSpPr>
        <p:grpSp>
          <p:nvGrpSpPr>
            <p:cNvPr id="9" name="Group 8">
              <a:extLst>
                <a:ext uri="{FF2B5EF4-FFF2-40B4-BE49-F238E27FC236}">
                  <a16:creationId xmlns:a16="http://schemas.microsoft.com/office/drawing/2014/main" id="{B02BD80B-C499-4DAC-9580-575B04F8658F}"/>
                </a:ext>
              </a:extLst>
            </p:cNvPr>
            <p:cNvGrpSpPr/>
            <p:nvPr/>
          </p:nvGrpSpPr>
          <p:grpSpPr>
            <a:xfrm>
              <a:off x="5959192" y="333389"/>
              <a:ext cx="633413" cy="1419225"/>
              <a:chOff x="5959192" y="333389"/>
              <a:chExt cx="633413" cy="1419225"/>
            </a:xfrm>
          </p:grpSpPr>
          <p:sp>
            <p:nvSpPr>
              <p:cNvPr id="11" name="Freeform 68">
                <a:extLst>
                  <a:ext uri="{FF2B5EF4-FFF2-40B4-BE49-F238E27FC236}">
                    <a16:creationId xmlns:a16="http://schemas.microsoft.com/office/drawing/2014/main" id="{CCF069F3-858C-4C67-90C2-46017C3D4CEB}"/>
                  </a:ext>
                </a:extLst>
              </p:cNvPr>
              <p:cNvSpPr>
                <a:spLocks/>
              </p:cNvSpPr>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69">
                <a:extLst>
                  <a:ext uri="{FF2B5EF4-FFF2-40B4-BE49-F238E27FC236}">
                    <a16:creationId xmlns:a16="http://schemas.microsoft.com/office/drawing/2014/main" id="{8A1FFA52-DFA8-4A81-8A85-50BE13257F51}"/>
                  </a:ext>
                </a:extLst>
              </p:cNvPr>
              <p:cNvSpPr>
                <a:spLocks/>
              </p:cNvSpPr>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10" name="Line 70">
              <a:extLst>
                <a:ext uri="{FF2B5EF4-FFF2-40B4-BE49-F238E27FC236}">
                  <a16:creationId xmlns:a16="http://schemas.microsoft.com/office/drawing/2014/main" id="{BAEDA471-60CB-4A0C-B9AD-B2B3C51EA2FD}"/>
                </a:ext>
              </a:extLst>
            </p:cNvPr>
            <p:cNvSpPr>
              <a:spLocks noChangeShapeType="1"/>
            </p:cNvSpPr>
            <p:nvPr/>
          </p:nvSpPr>
          <p:spPr bwMode="auto">
            <a:xfrm flipV="1">
              <a:off x="6278280"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944589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FB6D0-92CA-4910-AE77-E238F4C89D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913172-A138-4DD4-A5B1-58BA625078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3897B9-E4AD-469B-A60D-9A1A4BD1980A}"/>
              </a:ext>
            </a:extLst>
          </p:cNvPr>
          <p:cNvSpPr>
            <a:spLocks noGrp="1"/>
          </p:cNvSpPr>
          <p:nvPr>
            <p:ph type="dt" sz="half" idx="10"/>
          </p:nvPr>
        </p:nvSpPr>
        <p:spPr/>
        <p:txBody>
          <a:bodyPr/>
          <a:lstStyle/>
          <a:p>
            <a:fld id="{4EC743F4-8769-40B4-85DF-6CB8DE9F66AA}" type="datetimeFigureOut">
              <a:rPr lang="en-US" smtClean="0"/>
              <a:t>4/6/2021</a:t>
            </a:fld>
            <a:endParaRPr lang="en-US"/>
          </a:p>
        </p:txBody>
      </p:sp>
      <p:sp>
        <p:nvSpPr>
          <p:cNvPr id="5" name="Footer Placeholder 4">
            <a:extLst>
              <a:ext uri="{FF2B5EF4-FFF2-40B4-BE49-F238E27FC236}">
                <a16:creationId xmlns:a16="http://schemas.microsoft.com/office/drawing/2014/main" id="{31C5E1B0-48D6-4F99-9955-39958BA969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9F49DA-55D4-4E36-AEB9-A0E99E31A87E}"/>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1572706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FEBC7C-C5C1-4A79-A195-B35701C2897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D34A74-3328-469B-ABCA-96F2FE3687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AE19AB-5637-455E-89C3-B41702C202D4}"/>
              </a:ext>
            </a:extLst>
          </p:cNvPr>
          <p:cNvSpPr>
            <a:spLocks noGrp="1"/>
          </p:cNvSpPr>
          <p:nvPr>
            <p:ph type="dt" sz="half" idx="10"/>
          </p:nvPr>
        </p:nvSpPr>
        <p:spPr/>
        <p:txBody>
          <a:bodyPr/>
          <a:lstStyle/>
          <a:p>
            <a:fld id="{4EC743F4-8769-40B4-85DF-6CB8DE9F66AA}" type="datetimeFigureOut">
              <a:rPr lang="en-US" smtClean="0"/>
              <a:t>4/6/2021</a:t>
            </a:fld>
            <a:endParaRPr lang="en-US"/>
          </a:p>
        </p:txBody>
      </p:sp>
      <p:sp>
        <p:nvSpPr>
          <p:cNvPr id="5" name="Footer Placeholder 4">
            <a:extLst>
              <a:ext uri="{FF2B5EF4-FFF2-40B4-BE49-F238E27FC236}">
                <a16:creationId xmlns:a16="http://schemas.microsoft.com/office/drawing/2014/main" id="{A364F2A3-EBEE-4F42-BAC2-A482F00E67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FE1C27-1A43-4B0B-88D0-0C5FE1DBE161}"/>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2532464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32E59-6597-437B-B2F8-E2DD1F86A8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E3BC1D-912E-4012-84AC-A509C9EF4F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977110C-4AA3-4101-B3BD-140B90AF99C9}"/>
              </a:ext>
            </a:extLst>
          </p:cNvPr>
          <p:cNvSpPr>
            <a:spLocks noGrp="1"/>
          </p:cNvSpPr>
          <p:nvPr>
            <p:ph type="dt" sz="half" idx="10"/>
          </p:nvPr>
        </p:nvSpPr>
        <p:spPr/>
        <p:txBody>
          <a:bodyPr/>
          <a:lstStyle/>
          <a:p>
            <a:fld id="{4EC743F4-8769-40B4-85DF-6CB8DE9F66AA}" type="datetimeFigureOut">
              <a:rPr lang="en-US" smtClean="0"/>
              <a:t>4/6/2021</a:t>
            </a:fld>
            <a:endParaRPr lang="en-US"/>
          </a:p>
        </p:txBody>
      </p:sp>
      <p:sp>
        <p:nvSpPr>
          <p:cNvPr id="5" name="Footer Placeholder 4">
            <a:extLst>
              <a:ext uri="{FF2B5EF4-FFF2-40B4-BE49-F238E27FC236}">
                <a16:creationId xmlns:a16="http://schemas.microsoft.com/office/drawing/2014/main" id="{4C50F189-4D8E-4DE6-8295-CF92FA8BFD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5F33EC-1ACF-4D46-AEA5-A20802210B75}"/>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1810578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45267-19A7-4A3D-9658-AD3F78DD35CB}"/>
              </a:ext>
            </a:extLst>
          </p:cNvPr>
          <p:cNvSpPr>
            <a:spLocks noGrp="1"/>
          </p:cNvSpPr>
          <p:nvPr>
            <p:ph type="title"/>
          </p:nvPr>
        </p:nvSpPr>
        <p:spPr>
          <a:xfrm>
            <a:off x="990000" y="2305800"/>
            <a:ext cx="4636800" cy="2246400"/>
          </a:xfrm>
        </p:spPr>
        <p:txBody>
          <a:bodyPr anchor="ctr">
            <a:normAutofit/>
          </a:bodyPr>
          <a:lstStyle>
            <a:lvl1pPr algn="ct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5F17554-5672-499F-BEB9-AB069E6D15F2}"/>
              </a:ext>
            </a:extLst>
          </p:cNvPr>
          <p:cNvSpPr>
            <a:spLocks noGrp="1"/>
          </p:cNvSpPr>
          <p:nvPr>
            <p:ph type="body" idx="1"/>
          </p:nvPr>
        </p:nvSpPr>
        <p:spPr>
          <a:xfrm>
            <a:off x="6565250" y="2305800"/>
            <a:ext cx="4636800" cy="2246400"/>
          </a:xfrm>
        </p:spPr>
        <p:txBody>
          <a:bodyPr anchor="ctr">
            <a:normAutofit/>
          </a:bodyPr>
          <a:lstStyle>
            <a:lvl1pPr marL="0" indent="0" algn="ctr">
              <a:lnSpc>
                <a:spcPct val="125000"/>
              </a:lnSpc>
              <a:buNone/>
              <a:defRPr sz="2400" i="1">
                <a:solidFill>
                  <a:schemeClr val="tx1">
                    <a:alpha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CBA3C6-C279-46AA-B4EE-5F861D83D2AC}"/>
              </a:ext>
            </a:extLst>
          </p:cNvPr>
          <p:cNvSpPr>
            <a:spLocks noGrp="1"/>
          </p:cNvSpPr>
          <p:nvPr>
            <p:ph type="dt" sz="half" idx="10"/>
          </p:nvPr>
        </p:nvSpPr>
        <p:spPr/>
        <p:txBody>
          <a:bodyPr/>
          <a:lstStyle/>
          <a:p>
            <a:fld id="{4EC743F4-8769-40B4-85DF-6CB8DE9F66AA}" type="datetimeFigureOut">
              <a:rPr lang="en-US" smtClean="0"/>
              <a:t>4/6/2021</a:t>
            </a:fld>
            <a:endParaRPr lang="en-US" dirty="0"/>
          </a:p>
        </p:txBody>
      </p:sp>
      <p:sp>
        <p:nvSpPr>
          <p:cNvPr id="5" name="Footer Placeholder 4">
            <a:extLst>
              <a:ext uri="{FF2B5EF4-FFF2-40B4-BE49-F238E27FC236}">
                <a16:creationId xmlns:a16="http://schemas.microsoft.com/office/drawing/2014/main" id="{F04C125B-DDB9-4F4E-B9E9-A747E648FC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3D465E-E86B-42A8-B18A-9046E40D63D6}"/>
              </a:ext>
            </a:extLst>
          </p:cNvPr>
          <p:cNvSpPr>
            <a:spLocks noGrp="1"/>
          </p:cNvSpPr>
          <p:nvPr>
            <p:ph type="sldNum" sz="quarter" idx="12"/>
          </p:nvPr>
        </p:nvSpPr>
        <p:spPr/>
        <p:txBody>
          <a:bodyPr/>
          <a:lstStyle/>
          <a:p>
            <a:fld id="{FF2BD96E-3838-45D2-9031-D3AF67C920A5}" type="slidenum">
              <a:rPr lang="en-US" smtClean="0"/>
              <a:t>‹#›</a:t>
            </a:fld>
            <a:endParaRPr lang="en-US"/>
          </a:p>
        </p:txBody>
      </p:sp>
      <p:sp>
        <p:nvSpPr>
          <p:cNvPr id="7" name="Oval 6">
            <a:extLst>
              <a:ext uri="{FF2B5EF4-FFF2-40B4-BE49-F238E27FC236}">
                <a16:creationId xmlns:a16="http://schemas.microsoft.com/office/drawing/2014/main" id="{6681007E-0E57-40DB-9A98-D04E0A05937B}"/>
              </a:ext>
            </a:extLst>
          </p:cNvPr>
          <p:cNvSpPr/>
          <p:nvPr/>
        </p:nvSpPr>
        <p:spPr>
          <a:xfrm>
            <a:off x="1437136" y="649304"/>
            <a:ext cx="340415" cy="340415"/>
          </a:xfrm>
          <a:prstGeom prst="ellipse">
            <a:avLst/>
          </a:pr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pPr lvl="0"/>
            <a:endParaRPr lang="en-US">
              <a:solidFill>
                <a:schemeClr val="tx1"/>
              </a:solidFill>
            </a:endParaRPr>
          </a:p>
        </p:txBody>
      </p:sp>
      <p:grpSp>
        <p:nvGrpSpPr>
          <p:cNvPr id="8" name="Group 7">
            <a:extLst>
              <a:ext uri="{FF2B5EF4-FFF2-40B4-BE49-F238E27FC236}">
                <a16:creationId xmlns:a16="http://schemas.microsoft.com/office/drawing/2014/main" id="{4C2D7ED2-BAE3-470E-9EFF-F2A49EDD9767}"/>
              </a:ext>
            </a:extLst>
          </p:cNvPr>
          <p:cNvGrpSpPr/>
          <p:nvPr/>
        </p:nvGrpSpPr>
        <p:grpSpPr>
          <a:xfrm rot="10800000">
            <a:off x="1079500" y="952167"/>
            <a:ext cx="641184" cy="1069728"/>
            <a:chOff x="6484111" y="2967038"/>
            <a:chExt cx="641184" cy="1069728"/>
          </a:xfrm>
        </p:grpSpPr>
        <p:grpSp>
          <p:nvGrpSpPr>
            <p:cNvPr id="9" name="Group 8">
              <a:extLst>
                <a:ext uri="{FF2B5EF4-FFF2-40B4-BE49-F238E27FC236}">
                  <a16:creationId xmlns:a16="http://schemas.microsoft.com/office/drawing/2014/main" id="{15B14D1A-9E1B-41C3-96AA-A5C40C4F9B3A}"/>
                </a:ext>
              </a:extLst>
            </p:cNvPr>
            <p:cNvGrpSpPr/>
            <p:nvPr/>
          </p:nvGrpSpPr>
          <p:grpSpPr>
            <a:xfrm>
              <a:off x="6808136" y="2967038"/>
              <a:ext cx="317159" cy="932400"/>
              <a:chOff x="6808136" y="2967038"/>
              <a:chExt cx="317159" cy="932400"/>
            </a:xfrm>
          </p:grpSpPr>
          <p:sp>
            <p:nvSpPr>
              <p:cNvPr id="14" name="Freeform 68">
                <a:extLst>
                  <a:ext uri="{FF2B5EF4-FFF2-40B4-BE49-F238E27FC236}">
                    <a16:creationId xmlns:a16="http://schemas.microsoft.com/office/drawing/2014/main" id="{00EC83EC-04A6-4533-80A5-B1817F1FB35E}"/>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69">
                <a:extLst>
                  <a:ext uri="{FF2B5EF4-FFF2-40B4-BE49-F238E27FC236}">
                    <a16:creationId xmlns:a16="http://schemas.microsoft.com/office/drawing/2014/main" id="{BF61FF24-9074-4265-ACF4-1AEC3621B766}"/>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6" name="Line 70">
                <a:extLst>
                  <a:ext uri="{FF2B5EF4-FFF2-40B4-BE49-F238E27FC236}">
                    <a16:creationId xmlns:a16="http://schemas.microsoft.com/office/drawing/2014/main" id="{8D31D9FF-672B-4C5E-B4B2-DD86A124413F}"/>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 name="Group 9">
              <a:extLst>
                <a:ext uri="{FF2B5EF4-FFF2-40B4-BE49-F238E27FC236}">
                  <a16:creationId xmlns:a16="http://schemas.microsoft.com/office/drawing/2014/main" id="{8991EBFD-EBD5-48CE-9178-AF5B6F50D416}"/>
                </a:ext>
              </a:extLst>
            </p:cNvPr>
            <p:cNvGrpSpPr/>
            <p:nvPr/>
          </p:nvGrpSpPr>
          <p:grpSpPr>
            <a:xfrm rot="18900000" flipH="1">
              <a:off x="6484111" y="3104366"/>
              <a:ext cx="317159" cy="932400"/>
              <a:chOff x="6808136" y="2967038"/>
              <a:chExt cx="317159" cy="932400"/>
            </a:xfrm>
          </p:grpSpPr>
          <p:sp>
            <p:nvSpPr>
              <p:cNvPr id="11" name="Freeform 68">
                <a:extLst>
                  <a:ext uri="{FF2B5EF4-FFF2-40B4-BE49-F238E27FC236}">
                    <a16:creationId xmlns:a16="http://schemas.microsoft.com/office/drawing/2014/main" id="{1B45F046-3129-4A30-9402-44BA590CD1B6}"/>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69">
                <a:extLst>
                  <a:ext uri="{FF2B5EF4-FFF2-40B4-BE49-F238E27FC236}">
                    <a16:creationId xmlns:a16="http://schemas.microsoft.com/office/drawing/2014/main" id="{24589F32-BB2E-46B1-BAB5-75EA779C7A25}"/>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3" name="Line 70">
                <a:extLst>
                  <a:ext uri="{FF2B5EF4-FFF2-40B4-BE49-F238E27FC236}">
                    <a16:creationId xmlns:a16="http://schemas.microsoft.com/office/drawing/2014/main" id="{0BD46CA5-AE89-4413-AB8D-347179D88133}"/>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cxnSp>
        <p:nvCxnSpPr>
          <p:cNvPr id="17" name="Straight Connector 16">
            <a:extLst>
              <a:ext uri="{FF2B5EF4-FFF2-40B4-BE49-F238E27FC236}">
                <a16:creationId xmlns:a16="http://schemas.microsoft.com/office/drawing/2014/main" id="{4043A360-3214-4DB8-BD85-C6AE48D02D3A}"/>
              </a:ext>
            </a:extLst>
          </p:cNvPr>
          <p:cNvCxnSpPr>
            <a:cxnSpLocks/>
          </p:cNvCxnSpPr>
          <p:nvPr/>
        </p:nvCxnSpPr>
        <p:spPr>
          <a:xfrm rot="16200000" flipH="1">
            <a:off x="5826000" y="3429001"/>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92378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4AEE3-6C7B-402E-B26D-1D079D78D307}"/>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1101641-6BDA-433D-9393-1DDACE06701C}"/>
              </a:ext>
            </a:extLst>
          </p:cNvPr>
          <p:cNvSpPr>
            <a:spLocks noGrp="1"/>
          </p:cNvSpPr>
          <p:nvPr>
            <p:ph sz="half" idx="1"/>
          </p:nvPr>
        </p:nvSpPr>
        <p:spPr>
          <a:xfrm>
            <a:off x="989400" y="1685925"/>
            <a:ext cx="4928400" cy="4092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B8F8D2A-A489-488D-B1E1-23F36D3E95C7}"/>
              </a:ext>
            </a:extLst>
          </p:cNvPr>
          <p:cNvSpPr>
            <a:spLocks noGrp="1"/>
          </p:cNvSpPr>
          <p:nvPr>
            <p:ph sz="half" idx="2"/>
          </p:nvPr>
        </p:nvSpPr>
        <p:spPr>
          <a:xfrm>
            <a:off x="6274202" y="1685925"/>
            <a:ext cx="4928400" cy="4092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1CA242E8-AEEF-4BBD-94E9-86F89D69522C}"/>
              </a:ext>
            </a:extLst>
          </p:cNvPr>
          <p:cNvSpPr>
            <a:spLocks noGrp="1"/>
          </p:cNvSpPr>
          <p:nvPr>
            <p:ph type="dt" sz="half" idx="10"/>
          </p:nvPr>
        </p:nvSpPr>
        <p:spPr/>
        <p:txBody>
          <a:bodyPr/>
          <a:lstStyle/>
          <a:p>
            <a:fld id="{4EC743F4-8769-40B4-85DF-6CB8DE9F66AA}" type="datetimeFigureOut">
              <a:rPr lang="en-US" smtClean="0"/>
              <a:t>4/6/2021</a:t>
            </a:fld>
            <a:endParaRPr lang="en-US"/>
          </a:p>
        </p:txBody>
      </p:sp>
      <p:sp>
        <p:nvSpPr>
          <p:cNvPr id="6" name="Footer Placeholder 5">
            <a:extLst>
              <a:ext uri="{FF2B5EF4-FFF2-40B4-BE49-F238E27FC236}">
                <a16:creationId xmlns:a16="http://schemas.microsoft.com/office/drawing/2014/main" id="{BD58D2CA-06C9-412D-A5D6-F97DDBBB03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1A80D9-E04B-47BF-80DA-01E68346A51C}"/>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2438521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42251-8A4B-463E-982B-C657C3810F36}"/>
              </a:ext>
            </a:extLst>
          </p:cNvPr>
          <p:cNvSpPr>
            <a:spLocks noGrp="1"/>
          </p:cNvSpPr>
          <p:nvPr>
            <p:ph type="title"/>
          </p:nvPr>
        </p:nvSpPr>
        <p:spPr>
          <a:xfrm>
            <a:off x="989400" y="395289"/>
            <a:ext cx="10213200" cy="1112836"/>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74D5E-AC0B-46BF-8840-61CC89C3B6BE}"/>
              </a:ext>
            </a:extLst>
          </p:cNvPr>
          <p:cNvSpPr>
            <a:spLocks noGrp="1"/>
          </p:cNvSpPr>
          <p:nvPr>
            <p:ph type="body" idx="1"/>
          </p:nvPr>
        </p:nvSpPr>
        <p:spPr>
          <a:xfrm>
            <a:off x="989399" y="1736732"/>
            <a:ext cx="4928400" cy="661912"/>
          </a:xfrm>
        </p:spPr>
        <p:txBody>
          <a:bodyPr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1A0738-7A90-4A35-AB98-9656D6187286}"/>
              </a:ext>
            </a:extLst>
          </p:cNvPr>
          <p:cNvSpPr>
            <a:spLocks noGrp="1"/>
          </p:cNvSpPr>
          <p:nvPr>
            <p:ph sz="half" idx="2"/>
          </p:nvPr>
        </p:nvSpPr>
        <p:spPr>
          <a:xfrm>
            <a:off x="989400" y="2431256"/>
            <a:ext cx="4928400" cy="33472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DADFE01-1BA7-4288-9355-8B2B508BE582}"/>
              </a:ext>
            </a:extLst>
          </p:cNvPr>
          <p:cNvSpPr>
            <a:spLocks noGrp="1"/>
          </p:cNvSpPr>
          <p:nvPr>
            <p:ph type="body" sz="quarter" idx="3"/>
          </p:nvPr>
        </p:nvSpPr>
        <p:spPr>
          <a:xfrm>
            <a:off x="6274200" y="1736732"/>
            <a:ext cx="4928400" cy="662400"/>
          </a:xfrm>
        </p:spPr>
        <p:txBody>
          <a:bodyPr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D49F77-6C55-47AC-B1AE-5D9906DBD7F6}"/>
              </a:ext>
            </a:extLst>
          </p:cNvPr>
          <p:cNvSpPr>
            <a:spLocks noGrp="1"/>
          </p:cNvSpPr>
          <p:nvPr>
            <p:ph sz="quarter" idx="4"/>
          </p:nvPr>
        </p:nvSpPr>
        <p:spPr>
          <a:xfrm>
            <a:off x="6274200" y="2431257"/>
            <a:ext cx="4928400" cy="33472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1D8EF53-AF86-47E8-83DC-8C419847A639}"/>
              </a:ext>
            </a:extLst>
          </p:cNvPr>
          <p:cNvSpPr>
            <a:spLocks noGrp="1"/>
          </p:cNvSpPr>
          <p:nvPr>
            <p:ph type="dt" sz="half" idx="10"/>
          </p:nvPr>
        </p:nvSpPr>
        <p:spPr/>
        <p:txBody>
          <a:bodyPr/>
          <a:lstStyle/>
          <a:p>
            <a:fld id="{4EC743F4-8769-40B4-85DF-6CB8DE9F66AA}" type="datetimeFigureOut">
              <a:rPr lang="en-US" smtClean="0"/>
              <a:t>4/6/2021</a:t>
            </a:fld>
            <a:endParaRPr lang="en-US"/>
          </a:p>
        </p:txBody>
      </p:sp>
      <p:sp>
        <p:nvSpPr>
          <p:cNvPr id="8" name="Footer Placeholder 7">
            <a:extLst>
              <a:ext uri="{FF2B5EF4-FFF2-40B4-BE49-F238E27FC236}">
                <a16:creationId xmlns:a16="http://schemas.microsoft.com/office/drawing/2014/main" id="{5C01D653-ED9A-46D3-A97F-B5FA1DAE6C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C5B9B66-64EA-4022-BD96-ECF2A80CE2F0}"/>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4067399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FFE053-BB16-4940-B248-2D496BB29975}"/>
              </a:ext>
            </a:extLst>
          </p:cNvPr>
          <p:cNvSpPr>
            <a:spLocks noGrp="1"/>
          </p:cNvSpPr>
          <p:nvPr>
            <p:ph type="dt" sz="half" idx="10"/>
          </p:nvPr>
        </p:nvSpPr>
        <p:spPr/>
        <p:txBody>
          <a:bodyPr/>
          <a:lstStyle/>
          <a:p>
            <a:fld id="{4EC743F4-8769-40B4-85DF-6CB8DE9F66AA}" type="datetimeFigureOut">
              <a:rPr lang="en-US" smtClean="0"/>
              <a:t>4/6/2021</a:t>
            </a:fld>
            <a:endParaRPr lang="en-US"/>
          </a:p>
        </p:txBody>
      </p:sp>
      <p:sp>
        <p:nvSpPr>
          <p:cNvPr id="4" name="Footer Placeholder 3">
            <a:extLst>
              <a:ext uri="{FF2B5EF4-FFF2-40B4-BE49-F238E27FC236}">
                <a16:creationId xmlns:a16="http://schemas.microsoft.com/office/drawing/2014/main" id="{31FBD80C-6CA1-42DB-B732-4807A27DA8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A9DA86-C177-42C6-90F8-37C6844A2AA8}"/>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3597001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46A27C-9BDA-43B3-96EA-C145EA7F04DE}"/>
              </a:ext>
            </a:extLst>
          </p:cNvPr>
          <p:cNvSpPr>
            <a:spLocks noGrp="1"/>
          </p:cNvSpPr>
          <p:nvPr>
            <p:ph type="dt" sz="half" idx="10"/>
          </p:nvPr>
        </p:nvSpPr>
        <p:spPr/>
        <p:txBody>
          <a:bodyPr/>
          <a:lstStyle/>
          <a:p>
            <a:fld id="{4EC743F4-8769-40B4-85DF-6CB8DE9F66AA}" type="datetimeFigureOut">
              <a:rPr lang="en-US" smtClean="0"/>
              <a:t>4/6/2021</a:t>
            </a:fld>
            <a:endParaRPr lang="en-US"/>
          </a:p>
        </p:txBody>
      </p:sp>
      <p:sp>
        <p:nvSpPr>
          <p:cNvPr id="3" name="Footer Placeholder 2">
            <a:extLst>
              <a:ext uri="{FF2B5EF4-FFF2-40B4-BE49-F238E27FC236}">
                <a16:creationId xmlns:a16="http://schemas.microsoft.com/office/drawing/2014/main" id="{791FBD5E-AA17-42F1-8615-49F2664DD4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57A2D5-EBE5-43DD-8CF2-8B90801A0DF5}"/>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1322509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451E1-40E1-4ED2-A9E3-6376E774AD27}"/>
              </a:ext>
            </a:extLst>
          </p:cNvPr>
          <p:cNvSpPr>
            <a:spLocks noGrp="1"/>
          </p:cNvSpPr>
          <p:nvPr>
            <p:ph type="title"/>
          </p:nvPr>
        </p:nvSpPr>
        <p:spPr>
          <a:xfrm>
            <a:off x="990001" y="955674"/>
            <a:ext cx="3531600" cy="1384995"/>
          </a:xfrm>
        </p:spPr>
        <p:txBody>
          <a:bodyPr anchor="b">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9BAAE5E-AD83-40D4-8BDB-6B25250247AA}"/>
              </a:ext>
            </a:extLst>
          </p:cNvPr>
          <p:cNvSpPr>
            <a:spLocks noGrp="1"/>
          </p:cNvSpPr>
          <p:nvPr>
            <p:ph idx="1"/>
          </p:nvPr>
        </p:nvSpPr>
        <p:spPr>
          <a:xfrm>
            <a:off x="5444850" y="882651"/>
            <a:ext cx="5760000" cy="489584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4D4DF8E2-A28B-4889-AD9E-1D733FEA2E0C}"/>
              </a:ext>
            </a:extLst>
          </p:cNvPr>
          <p:cNvSpPr>
            <a:spLocks noGrp="1"/>
          </p:cNvSpPr>
          <p:nvPr>
            <p:ph type="body" sz="half" idx="2"/>
          </p:nvPr>
        </p:nvSpPr>
        <p:spPr>
          <a:xfrm>
            <a:off x="989401" y="2584759"/>
            <a:ext cx="3531600" cy="3193741"/>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2EF812-B775-468C-84D9-4394CC19F298}"/>
              </a:ext>
            </a:extLst>
          </p:cNvPr>
          <p:cNvSpPr>
            <a:spLocks noGrp="1"/>
          </p:cNvSpPr>
          <p:nvPr>
            <p:ph type="dt" sz="half" idx="10"/>
          </p:nvPr>
        </p:nvSpPr>
        <p:spPr/>
        <p:txBody>
          <a:bodyPr/>
          <a:lstStyle/>
          <a:p>
            <a:fld id="{4EC743F4-8769-40B4-85DF-6CB8DE9F66AA}" type="datetimeFigureOut">
              <a:rPr lang="en-US" smtClean="0"/>
              <a:t>4/6/2021</a:t>
            </a:fld>
            <a:endParaRPr lang="en-US"/>
          </a:p>
        </p:txBody>
      </p:sp>
      <p:sp>
        <p:nvSpPr>
          <p:cNvPr id="6" name="Footer Placeholder 5">
            <a:extLst>
              <a:ext uri="{FF2B5EF4-FFF2-40B4-BE49-F238E27FC236}">
                <a16:creationId xmlns:a16="http://schemas.microsoft.com/office/drawing/2014/main" id="{9DE1DEB3-5237-467C-A5B6-EDA7F366EB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877A6B-440F-4D7B-92DA-1B964D029F12}"/>
              </a:ext>
            </a:extLst>
          </p:cNvPr>
          <p:cNvSpPr>
            <a:spLocks noGrp="1"/>
          </p:cNvSpPr>
          <p:nvPr>
            <p:ph type="sldNum" sz="quarter" idx="12"/>
          </p:nvPr>
        </p:nvSpPr>
        <p:spPr/>
        <p:txBody>
          <a:bodyPr/>
          <a:lstStyle/>
          <a:p>
            <a:fld id="{FF2BD96E-3838-45D2-9031-D3AF67C920A5}" type="slidenum">
              <a:rPr lang="en-US" smtClean="0"/>
              <a:t>‹#›</a:t>
            </a:fld>
            <a:endParaRPr lang="en-US"/>
          </a:p>
        </p:txBody>
      </p:sp>
      <p:cxnSp>
        <p:nvCxnSpPr>
          <p:cNvPr id="10" name="Straight Connector 9">
            <a:extLst>
              <a:ext uri="{FF2B5EF4-FFF2-40B4-BE49-F238E27FC236}">
                <a16:creationId xmlns:a16="http://schemas.microsoft.com/office/drawing/2014/main" id="{DC89B2F1-1E32-44DB-B50E-BEA1896CAD81}"/>
              </a:ext>
              <a:ext uri="{C183D7F6-B498-43B3-948B-1728B52AA6E4}">
                <adec:decorative xmlns:adec="http://schemas.microsoft.com/office/drawing/2017/decorative" val="0"/>
              </a:ext>
            </a:extLst>
          </p:cNvPr>
          <p:cNvCxnSpPr>
            <a:cxnSpLocks/>
          </p:cNvCxnSpPr>
          <p:nvPr/>
        </p:nvCxnSpPr>
        <p:spPr>
          <a:xfrm>
            <a:off x="4979988" y="540000"/>
            <a:ext cx="0" cy="5778000"/>
          </a:xfrm>
          <a:prstGeom prst="line">
            <a:avLst/>
          </a:prstGeom>
          <a:ln w="12700">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6540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6B204-119E-45DB-A177-995FF5D9B4E5}"/>
              </a:ext>
            </a:extLst>
          </p:cNvPr>
          <p:cNvSpPr>
            <a:spLocks noGrp="1"/>
          </p:cNvSpPr>
          <p:nvPr>
            <p:ph type="title"/>
          </p:nvPr>
        </p:nvSpPr>
        <p:spPr>
          <a:xfrm>
            <a:off x="990000" y="955456"/>
            <a:ext cx="3531600" cy="1384995"/>
          </a:xfrm>
        </p:spPr>
        <p:txBody>
          <a:bodyPr anchor="b" anchorCtr="0">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CD3036-53A8-4361-AAAC-D8072EB470FE}"/>
              </a:ext>
            </a:extLst>
          </p:cNvPr>
          <p:cNvSpPr>
            <a:spLocks noGrp="1"/>
          </p:cNvSpPr>
          <p:nvPr>
            <p:ph type="pic" idx="1"/>
          </p:nvPr>
        </p:nvSpPr>
        <p:spPr>
          <a:xfrm>
            <a:off x="5537200" y="540001"/>
            <a:ext cx="6115050" cy="52385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0FCFCD5-820E-47D9-9A60-57680C4C9405}"/>
              </a:ext>
            </a:extLst>
          </p:cNvPr>
          <p:cNvSpPr>
            <a:spLocks noGrp="1"/>
          </p:cNvSpPr>
          <p:nvPr>
            <p:ph type="body" sz="half" idx="2"/>
          </p:nvPr>
        </p:nvSpPr>
        <p:spPr>
          <a:xfrm>
            <a:off x="990000" y="2584758"/>
            <a:ext cx="3531600" cy="328422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2446C3-A62E-4690-9098-53D59C4C33E0}"/>
              </a:ext>
            </a:extLst>
          </p:cNvPr>
          <p:cNvSpPr>
            <a:spLocks noGrp="1"/>
          </p:cNvSpPr>
          <p:nvPr>
            <p:ph type="dt" sz="half" idx="10"/>
          </p:nvPr>
        </p:nvSpPr>
        <p:spPr/>
        <p:txBody>
          <a:bodyPr/>
          <a:lstStyle/>
          <a:p>
            <a:fld id="{4EC743F4-8769-40B4-85DF-6CB8DE9F66AA}" type="datetimeFigureOut">
              <a:rPr lang="en-US" smtClean="0"/>
              <a:t>4/6/2021</a:t>
            </a:fld>
            <a:endParaRPr lang="en-US"/>
          </a:p>
        </p:txBody>
      </p:sp>
      <p:sp>
        <p:nvSpPr>
          <p:cNvPr id="6" name="Footer Placeholder 5">
            <a:extLst>
              <a:ext uri="{FF2B5EF4-FFF2-40B4-BE49-F238E27FC236}">
                <a16:creationId xmlns:a16="http://schemas.microsoft.com/office/drawing/2014/main" id="{40A6C8B8-EA3D-45E5-950A-B6F1EA0B47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2ACAB7-ADBF-42E5-A214-232BA9EFB3B6}"/>
              </a:ext>
            </a:extLst>
          </p:cNvPr>
          <p:cNvSpPr>
            <a:spLocks noGrp="1"/>
          </p:cNvSpPr>
          <p:nvPr>
            <p:ph type="sldNum" sz="quarter" idx="12"/>
          </p:nvPr>
        </p:nvSpPr>
        <p:spPr/>
        <p:txBody>
          <a:bodyPr/>
          <a:lstStyle/>
          <a:p>
            <a:fld id="{FF2BD96E-3838-45D2-9031-D3AF67C920A5}" type="slidenum">
              <a:rPr lang="en-US" smtClean="0"/>
              <a:t>‹#›</a:t>
            </a:fld>
            <a:endParaRPr lang="en-US"/>
          </a:p>
        </p:txBody>
      </p:sp>
      <p:cxnSp>
        <p:nvCxnSpPr>
          <p:cNvPr id="9" name="Straight Connector 8">
            <a:extLst>
              <a:ext uri="{FF2B5EF4-FFF2-40B4-BE49-F238E27FC236}">
                <a16:creationId xmlns:a16="http://schemas.microsoft.com/office/drawing/2014/main" id="{D0E80DA6-B971-46B7-B0D3-8581AE0B6ACB}"/>
              </a:ext>
              <a:ext uri="{C183D7F6-B498-43B3-948B-1728B52AA6E4}">
                <adec:decorative xmlns:adec="http://schemas.microsoft.com/office/drawing/2017/decorative" val="0"/>
              </a:ext>
            </a:extLst>
          </p:cNvPr>
          <p:cNvCxnSpPr>
            <a:cxnSpLocks/>
          </p:cNvCxnSpPr>
          <p:nvPr/>
        </p:nvCxnSpPr>
        <p:spPr>
          <a:xfrm>
            <a:off x="4979988" y="540000"/>
            <a:ext cx="0" cy="5778000"/>
          </a:xfrm>
          <a:prstGeom prst="line">
            <a:avLst/>
          </a:prstGeom>
          <a:ln w="12700">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2285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2DDA7E-8449-42D1-93BD-4E96C1BFC18D}"/>
              </a:ext>
            </a:extLst>
          </p:cNvPr>
          <p:cNvSpPr>
            <a:spLocks noGrp="1"/>
          </p:cNvSpPr>
          <p:nvPr>
            <p:ph type="title"/>
          </p:nvPr>
        </p:nvSpPr>
        <p:spPr>
          <a:xfrm>
            <a:off x="989400" y="395289"/>
            <a:ext cx="10213200" cy="1112836"/>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172EB64-DBC0-4012-830E-9166670D17C5}"/>
              </a:ext>
            </a:extLst>
          </p:cNvPr>
          <p:cNvSpPr>
            <a:spLocks noGrp="1"/>
          </p:cNvSpPr>
          <p:nvPr>
            <p:ph type="body" idx="1"/>
          </p:nvPr>
        </p:nvSpPr>
        <p:spPr>
          <a:xfrm>
            <a:off x="989400" y="1685925"/>
            <a:ext cx="10213200" cy="40401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749A3E9-8704-4E26-A519-8215B3E943F5}"/>
              </a:ext>
            </a:extLst>
          </p:cNvPr>
          <p:cNvSpPr>
            <a:spLocks noGrp="1"/>
          </p:cNvSpPr>
          <p:nvPr>
            <p:ph type="dt" sz="half" idx="2"/>
          </p:nvPr>
        </p:nvSpPr>
        <p:spPr>
          <a:xfrm>
            <a:off x="450000" y="6357168"/>
            <a:ext cx="1760150" cy="461665"/>
          </a:xfrm>
          <a:prstGeom prst="rect">
            <a:avLst/>
          </a:prstGeom>
        </p:spPr>
        <p:txBody>
          <a:bodyPr vert="horz" lIns="91440" tIns="45720" rIns="91440" bIns="45720" rtlCol="0" anchor="ctr">
            <a:normAutofit/>
          </a:bodyPr>
          <a:lstStyle>
            <a:lvl1pPr algn="l">
              <a:defRPr sz="1000" cap="all" spc="200" baseline="0">
                <a:solidFill>
                  <a:schemeClr val="tx1">
                    <a:alpha val="60000"/>
                  </a:schemeClr>
                </a:solidFill>
                <a:latin typeface="+mj-lt"/>
              </a:defRPr>
            </a:lvl1pPr>
          </a:lstStyle>
          <a:p>
            <a:fld id="{4EC743F4-8769-40B4-85DF-6CB8DE9F66AA}" type="datetimeFigureOut">
              <a:rPr lang="en-US" smtClean="0"/>
              <a:pPr/>
              <a:t>4/6/2021</a:t>
            </a:fld>
            <a:endParaRPr lang="en-US" dirty="0"/>
          </a:p>
        </p:txBody>
      </p:sp>
      <p:sp>
        <p:nvSpPr>
          <p:cNvPr id="5" name="Footer Placeholder 4">
            <a:extLst>
              <a:ext uri="{FF2B5EF4-FFF2-40B4-BE49-F238E27FC236}">
                <a16:creationId xmlns:a16="http://schemas.microsoft.com/office/drawing/2014/main" id="{C8590E32-87A0-44C2-A299-D45FAB146E08}"/>
              </a:ext>
            </a:extLst>
          </p:cNvPr>
          <p:cNvSpPr>
            <a:spLocks noGrp="1"/>
          </p:cNvSpPr>
          <p:nvPr>
            <p:ph type="ftr" sz="quarter" idx="3"/>
          </p:nvPr>
        </p:nvSpPr>
        <p:spPr>
          <a:xfrm>
            <a:off x="2754312" y="6357600"/>
            <a:ext cx="6683376" cy="460800"/>
          </a:xfrm>
          <a:prstGeom prst="rect">
            <a:avLst/>
          </a:prstGeom>
        </p:spPr>
        <p:txBody>
          <a:bodyPr vert="horz" lIns="91440" tIns="45720" rIns="91440" bIns="45720" rtlCol="0" anchor="ctr"/>
          <a:lstStyle>
            <a:lvl1pPr algn="ctr">
              <a:defRPr sz="1000" cap="all" spc="300" baseline="0">
                <a:solidFill>
                  <a:schemeClr val="tx1">
                    <a:alpha val="60000"/>
                  </a:schemeClr>
                </a:solidFill>
                <a:latin typeface="+mj-lt"/>
              </a:defRPr>
            </a:lvl1pPr>
          </a:lstStyle>
          <a:p>
            <a:endParaRPr lang="en-US" dirty="0"/>
          </a:p>
        </p:txBody>
      </p:sp>
      <p:sp>
        <p:nvSpPr>
          <p:cNvPr id="6" name="Slide Number Placeholder 5">
            <a:extLst>
              <a:ext uri="{FF2B5EF4-FFF2-40B4-BE49-F238E27FC236}">
                <a16:creationId xmlns:a16="http://schemas.microsoft.com/office/drawing/2014/main" id="{BE1C1A41-01A7-44E2-965B-ACFD4F2806FC}"/>
              </a:ext>
            </a:extLst>
          </p:cNvPr>
          <p:cNvSpPr>
            <a:spLocks noGrp="1"/>
          </p:cNvSpPr>
          <p:nvPr>
            <p:ph type="sldNum" sz="quarter" idx="4"/>
          </p:nvPr>
        </p:nvSpPr>
        <p:spPr>
          <a:xfrm>
            <a:off x="9982800" y="6357600"/>
            <a:ext cx="1760150" cy="460800"/>
          </a:xfrm>
          <a:prstGeom prst="rect">
            <a:avLst/>
          </a:prstGeom>
        </p:spPr>
        <p:txBody>
          <a:bodyPr vert="horz" lIns="91440" tIns="45720" rIns="91440" bIns="45720" rtlCol="0" anchor="ctr"/>
          <a:lstStyle>
            <a:lvl1pPr algn="r">
              <a:defRPr sz="1000" cap="all" spc="200" baseline="0">
                <a:solidFill>
                  <a:schemeClr val="tx1">
                    <a:alpha val="60000"/>
                  </a:schemeClr>
                </a:solidFill>
                <a:latin typeface="+mj-lt"/>
              </a:defRPr>
            </a:lvl1pPr>
          </a:lstStyle>
          <a:p>
            <a:fld id="{FF2BD96E-3838-45D2-9031-D3AF67C920A5}" type="slidenum">
              <a:rPr lang="en-US" smtClean="0"/>
              <a:pPr/>
              <a:t>‹#›</a:t>
            </a:fld>
            <a:endParaRPr lang="en-US" dirty="0"/>
          </a:p>
        </p:txBody>
      </p:sp>
    </p:spTree>
    <p:extLst>
      <p:ext uri="{BB962C8B-B14F-4D97-AF65-F5344CB8AC3E}">
        <p14:creationId xmlns:p14="http://schemas.microsoft.com/office/powerpoint/2010/main" val="13931843"/>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100000"/>
        </a:lnSpc>
        <a:spcBef>
          <a:spcPct val="0"/>
        </a:spcBef>
        <a:buNone/>
        <a:defRPr sz="3200" kern="1200" cap="none" spc="0" baseline="0">
          <a:solidFill>
            <a:schemeClr val="tx1"/>
          </a:solidFill>
          <a:latin typeface="+mj-lt"/>
          <a:ea typeface="+mj-ea"/>
          <a:cs typeface="+mj-cs"/>
        </a:defRPr>
      </a:lvl1pPr>
    </p:titleStyle>
    <p:bodyStyle>
      <a:lvl1pPr marL="360000" indent="-360000" algn="l" defTabSz="914400" rtl="0" eaLnBrk="1" latinLnBrk="0" hangingPunct="1">
        <a:lnSpc>
          <a:spcPct val="150000"/>
        </a:lnSpc>
        <a:spcBef>
          <a:spcPts val="10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1pPr>
      <a:lvl2pPr marL="360000" indent="0" algn="l" defTabSz="914400" rtl="0" eaLnBrk="1" latinLnBrk="0" hangingPunct="1">
        <a:lnSpc>
          <a:spcPct val="150000"/>
        </a:lnSpc>
        <a:spcBef>
          <a:spcPts val="500"/>
        </a:spcBef>
        <a:buFontTx/>
        <a:buNone/>
        <a:defRPr sz="2000" b="0" i="1" kern="1200" spc="50" baseline="0">
          <a:solidFill>
            <a:schemeClr val="tx1">
              <a:alpha val="60000"/>
            </a:schemeClr>
          </a:solidFill>
          <a:latin typeface="+mn-lt"/>
          <a:ea typeface="+mn-ea"/>
          <a:cs typeface="+mn-cs"/>
        </a:defRPr>
      </a:lvl2pPr>
      <a:lvl3pPr marL="108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3pPr>
      <a:lvl4pPr marL="1080000" indent="0" algn="l" defTabSz="914400" rtl="0" eaLnBrk="1" latinLnBrk="0" hangingPunct="1">
        <a:lnSpc>
          <a:spcPct val="150000"/>
        </a:lnSpc>
        <a:spcBef>
          <a:spcPts val="500"/>
        </a:spcBef>
        <a:buClr>
          <a:schemeClr val="accent3"/>
        </a:buClr>
        <a:buFontTx/>
        <a:buNone/>
        <a:defRPr sz="2000" b="0" i="1" kern="1200" spc="50" baseline="0">
          <a:solidFill>
            <a:schemeClr val="tx1">
              <a:alpha val="60000"/>
            </a:schemeClr>
          </a:solidFill>
          <a:latin typeface="+mn-lt"/>
          <a:ea typeface="+mn-ea"/>
          <a:cs typeface="+mn-cs"/>
        </a:defRPr>
      </a:lvl4pPr>
      <a:lvl5pPr marL="180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hyperlink" Target="https://en.wikipedia.org/wiki/Classroom_management" TargetMode="External"/><Relationship Id="rId7" Type="http://schemas.openxmlformats.org/officeDocument/2006/relationships/diagramColors" Target="../diagrams/colors8.xml"/><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 Id="rId9" Type="http://schemas.openxmlformats.org/officeDocument/2006/relationships/hyperlink" Target="https://creativecommons.org/licenses/by-sa/3.0/"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innovationforsocialchange.org/storytelling-social-change/" TargetMode="External"/><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13.png"/><Relationship Id="rId7" Type="http://schemas.openxmlformats.org/officeDocument/2006/relationships/diagramColors" Target="../diagrams/colors9.xml"/><Relationship Id="rId2" Type="http://schemas.openxmlformats.org/officeDocument/2006/relationships/hyperlink" Target="https://natashacrain.com/how-to-disagree-better-about-covid-19-conspiracy-theories-and-pretty-much-everything-else-in-life/" TargetMode="External"/><Relationship Id="rId1" Type="http://schemas.openxmlformats.org/officeDocument/2006/relationships/slideLayout" Target="../slideLayouts/slideLayout4.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hyperlink" Target="https://www.managementexchange.com/story/ways-get-customer-overview-your-future-marketing-strategies" TargetMode="External"/><Relationship Id="rId7" Type="http://schemas.openxmlformats.org/officeDocument/2006/relationships/diagramColors" Target="../diagrams/colors2.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hyperlink" Target="https://creativecommons.org/licenses/by-nc-sa/3.0/" TargetMode="Externa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9.jpg"/><Relationship Id="rId7" Type="http://schemas.openxmlformats.org/officeDocument/2006/relationships/diagramQuickStyle" Target="../diagrams/quickStyle6.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hyperlink" Target="https://creativecommons.org/licenses/by-sa/3.0/" TargetMode="External"/><Relationship Id="rId4" Type="http://schemas.openxmlformats.org/officeDocument/2006/relationships/hyperlink" Target="https://commons.wikimedia.org/wiki/File:How_to_write_an_essay.jpg" TargetMode="External"/><Relationship Id="rId9" Type="http://schemas.microsoft.com/office/2007/relationships/diagramDrawing" Target="../diagrams/drawing6.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011B0B3-5679-4759-90B8-3B908C4CB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descr="A crowd of people at a concert&#10;&#10;Description automatically generated with medium confidence">
            <a:extLst>
              <a:ext uri="{FF2B5EF4-FFF2-40B4-BE49-F238E27FC236}">
                <a16:creationId xmlns:a16="http://schemas.microsoft.com/office/drawing/2014/main" id="{068263C7-61B8-4EA5-B6F4-512F8377DCE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11" name="Rectangle 10">
            <a:extLst>
              <a:ext uri="{FF2B5EF4-FFF2-40B4-BE49-F238E27FC236}">
                <a16:creationId xmlns:a16="http://schemas.microsoft.com/office/drawing/2014/main" id="{767E5D14-5396-4D7B-996A-7BFD00576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9500" y="1"/>
            <a:ext cx="10033000" cy="6858000"/>
          </a:xfrm>
          <a:prstGeom prst="rect">
            <a:avLst/>
          </a:prstGeom>
          <a:gradFill flip="none" rotWithShape="1">
            <a:gsLst>
              <a:gs pos="40000">
                <a:srgbClr val="000000">
                  <a:alpha val="35000"/>
                </a:srgbClr>
              </a:gs>
              <a:gs pos="60000">
                <a:srgbClr val="000000">
                  <a:alpha val="35000"/>
                </a:srgbClr>
              </a:gs>
              <a:gs pos="20000">
                <a:srgbClr val="000000">
                  <a:alpha val="20000"/>
                </a:srgbClr>
              </a:gs>
              <a:gs pos="0">
                <a:srgbClr val="000000">
                  <a:alpha val="0"/>
                </a:srgbClr>
              </a:gs>
              <a:gs pos="100000">
                <a:srgbClr val="000000">
                  <a:alpha val="0"/>
                </a:srgbClr>
              </a:gs>
              <a:gs pos="80000">
                <a:srgbClr val="000000">
                  <a:alpha val="2000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FB04D2F7-9BDD-4044-AF4D-74B24C77BB8F}"/>
              </a:ext>
            </a:extLst>
          </p:cNvPr>
          <p:cNvSpPr>
            <a:spLocks noGrp="1"/>
          </p:cNvSpPr>
          <p:nvPr>
            <p:ph type="ctrTitle"/>
          </p:nvPr>
        </p:nvSpPr>
        <p:spPr>
          <a:xfrm>
            <a:off x="2197100" y="1089026"/>
            <a:ext cx="7797800" cy="893592"/>
          </a:xfrm>
          <a:solidFill>
            <a:schemeClr val="accent3">
              <a:lumMod val="20000"/>
              <a:lumOff val="80000"/>
              <a:alpha val="68000"/>
            </a:schemeClr>
          </a:solidFill>
        </p:spPr>
        <p:txBody>
          <a:bodyPr>
            <a:normAutofit/>
          </a:bodyPr>
          <a:lstStyle/>
          <a:p>
            <a:r>
              <a:rPr lang="en-US" dirty="0"/>
              <a:t>Audience Analysis</a:t>
            </a:r>
          </a:p>
        </p:txBody>
      </p:sp>
      <p:sp>
        <p:nvSpPr>
          <p:cNvPr id="3" name="Subtitle 2">
            <a:extLst>
              <a:ext uri="{FF2B5EF4-FFF2-40B4-BE49-F238E27FC236}">
                <a16:creationId xmlns:a16="http://schemas.microsoft.com/office/drawing/2014/main" id="{4EA967CA-A959-42B6-9D51-E0C5FFFCECD9}"/>
              </a:ext>
            </a:extLst>
          </p:cNvPr>
          <p:cNvSpPr>
            <a:spLocks noGrp="1"/>
          </p:cNvSpPr>
          <p:nvPr>
            <p:ph type="subTitle" idx="1"/>
          </p:nvPr>
        </p:nvSpPr>
        <p:spPr>
          <a:xfrm>
            <a:off x="3308350" y="4248000"/>
            <a:ext cx="5575300" cy="1520975"/>
          </a:xfrm>
        </p:spPr>
        <p:txBody>
          <a:bodyPr>
            <a:normAutofit/>
          </a:bodyPr>
          <a:lstStyle/>
          <a:p>
            <a:endParaRPr lang="en-US">
              <a:solidFill>
                <a:srgbClr val="FFFFFF">
                  <a:alpha val="80000"/>
                </a:srgbClr>
              </a:solidFill>
            </a:endParaRPr>
          </a:p>
        </p:txBody>
      </p:sp>
      <p:grpSp>
        <p:nvGrpSpPr>
          <p:cNvPr id="13" name="Group 12">
            <a:extLst>
              <a:ext uri="{FF2B5EF4-FFF2-40B4-BE49-F238E27FC236}">
                <a16:creationId xmlns:a16="http://schemas.microsoft.com/office/drawing/2014/main" id="{E14350AE-EC1C-4F25-89C0-954A46AD81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987925" y="2840038"/>
            <a:ext cx="2216150" cy="1177924"/>
            <a:chOff x="4987925" y="2840038"/>
            <a:chExt cx="2216150" cy="1177924"/>
          </a:xfrm>
        </p:grpSpPr>
        <p:sp>
          <p:nvSpPr>
            <p:cNvPr id="14" name="Rectangle 13">
              <a:extLst>
                <a:ext uri="{FF2B5EF4-FFF2-40B4-BE49-F238E27FC236}">
                  <a16:creationId xmlns:a16="http://schemas.microsoft.com/office/drawing/2014/main" id="{AE4B8450-1C95-4531-850D-7F686ACF70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87925" y="2840038"/>
              <a:ext cx="2216150" cy="1177924"/>
            </a:xfrm>
            <a:prstGeom prst="rect">
              <a:avLst/>
            </a:prstGeom>
            <a:solidFill>
              <a:schemeClr val="bg2">
                <a:alpha val="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769F795D-66E2-4432-87F1-7E13EA568E8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720702" y="2912637"/>
              <a:ext cx="1080000" cy="1080000"/>
              <a:chOff x="6879023" y="2912637"/>
              <a:chExt cx="1080000" cy="1080000"/>
            </a:xfrm>
          </p:grpSpPr>
          <p:grpSp>
            <p:nvGrpSpPr>
              <p:cNvPr id="16" name="Group 15">
                <a:extLst>
                  <a:ext uri="{FF2B5EF4-FFF2-40B4-BE49-F238E27FC236}">
                    <a16:creationId xmlns:a16="http://schemas.microsoft.com/office/drawing/2014/main" id="{E870852C-150C-4471-870D-11A27F4654A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2700000">
                <a:off x="7260443" y="2912637"/>
                <a:ext cx="317159" cy="1080000"/>
                <a:chOff x="4799744" y="2905614"/>
                <a:chExt cx="317159" cy="1080000"/>
              </a:xfrm>
            </p:grpSpPr>
            <p:sp>
              <p:nvSpPr>
                <p:cNvPr id="21" name="Freeform 68">
                  <a:extLst>
                    <a:ext uri="{FF2B5EF4-FFF2-40B4-BE49-F238E27FC236}">
                      <a16:creationId xmlns:a16="http://schemas.microsoft.com/office/drawing/2014/main" id="{81089950-4556-4EE5-B23C-9FA83C28F1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69">
                  <a:extLst>
                    <a:ext uri="{FF2B5EF4-FFF2-40B4-BE49-F238E27FC236}">
                      <a16:creationId xmlns:a16="http://schemas.microsoft.com/office/drawing/2014/main" id="{12CF34BC-E280-4CBF-AF4A-7F778162E8D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3" name="Line 70">
                  <a:extLst>
                    <a:ext uri="{FF2B5EF4-FFF2-40B4-BE49-F238E27FC236}">
                      <a16:creationId xmlns:a16="http://schemas.microsoft.com/office/drawing/2014/main" id="{22B8AF45-EA47-4AF8-B61A-9803450AE8D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7" name="Group 16">
                <a:extLst>
                  <a:ext uri="{FF2B5EF4-FFF2-40B4-BE49-F238E27FC236}">
                    <a16:creationId xmlns:a16="http://schemas.microsoft.com/office/drawing/2014/main" id="{443807CF-0501-40E7-BFD0-D82647E71EA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8900000" flipH="1">
                <a:off x="6916369" y="2912637"/>
                <a:ext cx="317159" cy="1080000"/>
                <a:chOff x="4799744" y="2905614"/>
                <a:chExt cx="317159" cy="1080000"/>
              </a:xfrm>
            </p:grpSpPr>
            <p:sp>
              <p:nvSpPr>
                <p:cNvPr id="18" name="Freeform 68">
                  <a:extLst>
                    <a:ext uri="{FF2B5EF4-FFF2-40B4-BE49-F238E27FC236}">
                      <a16:creationId xmlns:a16="http://schemas.microsoft.com/office/drawing/2014/main" id="{776C808B-231E-40AC-849E-C32F2B8E2F4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69">
                  <a:extLst>
                    <a:ext uri="{FF2B5EF4-FFF2-40B4-BE49-F238E27FC236}">
                      <a16:creationId xmlns:a16="http://schemas.microsoft.com/office/drawing/2014/main" id="{2363355C-504A-42FE-8E50-40CA0B20AFF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0" name="Line 70">
                  <a:extLst>
                    <a:ext uri="{FF2B5EF4-FFF2-40B4-BE49-F238E27FC236}">
                      <a16:creationId xmlns:a16="http://schemas.microsoft.com/office/drawing/2014/main" id="{938C58D4-333C-44D7-B4AB-5550D5C88066}"/>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spTree>
    <p:extLst>
      <p:ext uri="{BB962C8B-B14F-4D97-AF65-F5344CB8AC3E}">
        <p14:creationId xmlns:p14="http://schemas.microsoft.com/office/powerpoint/2010/main" val="3084920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F2ADC8-6146-4551-83E6-808BF7D3A610}"/>
              </a:ext>
            </a:extLst>
          </p:cNvPr>
          <p:cNvSpPr>
            <a:spLocks noGrp="1"/>
          </p:cNvSpPr>
          <p:nvPr>
            <p:ph type="title"/>
          </p:nvPr>
        </p:nvSpPr>
        <p:spPr>
          <a:xfrm>
            <a:off x="990000" y="536575"/>
            <a:ext cx="4078800" cy="1453003"/>
          </a:xfrm>
        </p:spPr>
        <p:txBody>
          <a:bodyPr wrap="square" anchor="b">
            <a:normAutofit/>
          </a:bodyPr>
          <a:lstStyle/>
          <a:p>
            <a:pPr algn="ctr"/>
            <a:r>
              <a:rPr lang="en-US" dirty="0">
                <a:latin typeface="handwriting-draft_free-version" panose="02000500000000000000" pitchFamily="2" charset="0"/>
              </a:rPr>
              <a:t>Situational Analysis</a:t>
            </a:r>
            <a:endParaRPr lang="en-US">
              <a:latin typeface="handwriting-draft_free-version" panose="02000500000000000000" pitchFamily="2" charset="0"/>
            </a:endParaRPr>
          </a:p>
        </p:txBody>
      </p:sp>
      <p:cxnSp>
        <p:nvCxnSpPr>
          <p:cNvPr id="43" name="Straight Connector 42">
            <a:extLst>
              <a:ext uri="{FF2B5EF4-FFF2-40B4-BE49-F238E27FC236}">
                <a16:creationId xmlns:a16="http://schemas.microsoft.com/office/drawing/2014/main" id="{76D745DA-D03E-47A2-9936-01C39D51A4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759400"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text, wall, indoor, person&#10;&#10;Description automatically generated">
            <a:extLst>
              <a:ext uri="{FF2B5EF4-FFF2-40B4-BE49-F238E27FC236}">
                <a16:creationId xmlns:a16="http://schemas.microsoft.com/office/drawing/2014/main" id="{47D43A1F-40FD-40FF-A215-F5A4C1B716AB}"/>
              </a:ext>
            </a:extLst>
          </p:cNvPr>
          <p:cNvPicPr>
            <a:picLocks noChangeAspect="1"/>
          </p:cNvPicPr>
          <p:nvPr/>
        </p:nvPicPr>
        <p:blipFill rotWithShape="1">
          <a:blip r:embed="rId2">
            <a:duotone>
              <a:prstClr val="black"/>
              <a:srgbClr val="D9C3A5">
                <a:tint val="50000"/>
                <a:satMod val="180000"/>
              </a:srgbClr>
            </a:duotone>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9804" r="20711" b="-1"/>
          <a:stretch/>
        </p:blipFill>
        <p:spPr>
          <a:xfrm>
            <a:off x="6080462" y="10"/>
            <a:ext cx="6111538" cy="6857990"/>
          </a:xfrm>
          <a:prstGeom prst="rect">
            <a:avLst/>
          </a:prstGeom>
        </p:spPr>
      </p:pic>
      <p:graphicFrame>
        <p:nvGraphicFramePr>
          <p:cNvPr id="5" name="Content Placeholder 2">
            <a:extLst>
              <a:ext uri="{FF2B5EF4-FFF2-40B4-BE49-F238E27FC236}">
                <a16:creationId xmlns:a16="http://schemas.microsoft.com/office/drawing/2014/main" id="{F1157896-1C7A-4D5A-8C9B-E85EA37E36CE}"/>
              </a:ext>
            </a:extLst>
          </p:cNvPr>
          <p:cNvGraphicFramePr>
            <a:graphicFrameLocks noGrp="1"/>
          </p:cNvGraphicFramePr>
          <p:nvPr>
            <p:ph idx="1"/>
            <p:extLst>
              <p:ext uri="{D42A27DB-BD31-4B8C-83A1-F6EECF244321}">
                <p14:modId xmlns:p14="http://schemas.microsoft.com/office/powerpoint/2010/main" val="2978966415"/>
              </p:ext>
            </p:extLst>
          </p:nvPr>
        </p:nvGraphicFramePr>
        <p:xfrm>
          <a:off x="663675" y="2428148"/>
          <a:ext cx="4731449" cy="35945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a:extLst>
              <a:ext uri="{FF2B5EF4-FFF2-40B4-BE49-F238E27FC236}">
                <a16:creationId xmlns:a16="http://schemas.microsoft.com/office/drawing/2014/main" id="{0534C3EB-774C-4A7A-B8F0-6E2F4C405162}"/>
              </a:ext>
            </a:extLst>
          </p:cNvPr>
          <p:cNvSpPr txBox="1"/>
          <p:nvPr/>
        </p:nvSpPr>
        <p:spPr>
          <a:xfrm>
            <a:off x="9585197" y="6657945"/>
            <a:ext cx="2606803"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en.wikipedia.org/wiki/Classroom_management">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9"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5428470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65AA36A-D7CC-493C-A0EE-F8AC3564D1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441749-EB7D-45B9-A2B9-EF7C2F25ACBA}"/>
              </a:ext>
            </a:extLst>
          </p:cNvPr>
          <p:cNvSpPr>
            <a:spLocks noGrp="1"/>
          </p:cNvSpPr>
          <p:nvPr>
            <p:ph type="title"/>
          </p:nvPr>
        </p:nvSpPr>
        <p:spPr>
          <a:xfrm>
            <a:off x="7112369" y="395297"/>
            <a:ext cx="4078800" cy="1594282"/>
          </a:xfrm>
        </p:spPr>
        <p:txBody>
          <a:bodyPr wrap="square" anchor="b">
            <a:normAutofit/>
          </a:bodyPr>
          <a:lstStyle/>
          <a:p>
            <a:pPr algn="ctr"/>
            <a:r>
              <a:rPr lang="en-US" dirty="0">
                <a:latin typeface="handwriting-draft_free-version" panose="02000500000000000000" pitchFamily="2" charset="0"/>
              </a:rPr>
              <a:t>Demographic Analysis</a:t>
            </a:r>
            <a:endParaRPr lang="en-US">
              <a:latin typeface="handwriting-draft_free-version" panose="02000500000000000000" pitchFamily="2" charset="0"/>
            </a:endParaRPr>
          </a:p>
        </p:txBody>
      </p:sp>
      <p:pic>
        <p:nvPicPr>
          <p:cNvPr id="5" name="Picture 4" descr="A large group of people wearing yellow shirts and blue glasses&#10;&#10;Description automatically generated with low confidence">
            <a:extLst>
              <a:ext uri="{FF2B5EF4-FFF2-40B4-BE49-F238E27FC236}">
                <a16:creationId xmlns:a16="http://schemas.microsoft.com/office/drawing/2014/main" id="{A324D131-DFED-4888-8C0D-BDA522D9BC44}"/>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4023" r="26977" b="1"/>
          <a:stretch/>
        </p:blipFill>
        <p:spPr>
          <a:xfrm>
            <a:off x="717006" y="540000"/>
            <a:ext cx="5778000" cy="5778000"/>
          </a:xfrm>
          <a:custGeom>
            <a:avLst/>
            <a:gdLst/>
            <a:ahLst/>
            <a:cxnLst/>
            <a:rect l="l" t="t" r="r" b="b"/>
            <a:pathLst>
              <a:path w="5778000" h="5778000">
                <a:moveTo>
                  <a:pt x="2889000" y="0"/>
                </a:moveTo>
                <a:cubicBezTo>
                  <a:pt x="4484551" y="0"/>
                  <a:pt x="5778000" y="1293449"/>
                  <a:pt x="5778000" y="2889000"/>
                </a:cubicBezTo>
                <a:cubicBezTo>
                  <a:pt x="5778000" y="4484551"/>
                  <a:pt x="4484551" y="5778000"/>
                  <a:pt x="2889000" y="5778000"/>
                </a:cubicBezTo>
                <a:cubicBezTo>
                  <a:pt x="1293449" y="5778000"/>
                  <a:pt x="0" y="4484551"/>
                  <a:pt x="0" y="2889000"/>
                </a:cubicBezTo>
                <a:cubicBezTo>
                  <a:pt x="0" y="1293449"/>
                  <a:pt x="1293449" y="0"/>
                  <a:pt x="2889000" y="0"/>
                </a:cubicBezTo>
                <a:close/>
              </a:path>
            </a:pathLst>
          </a:custGeom>
        </p:spPr>
      </p:pic>
      <p:cxnSp>
        <p:nvCxnSpPr>
          <p:cNvPr id="25" name="Straight Connector 24">
            <a:extLst>
              <a:ext uri="{FF2B5EF4-FFF2-40B4-BE49-F238E27FC236}">
                <a16:creationId xmlns:a16="http://schemas.microsoft.com/office/drawing/2014/main" id="{1850A2DA-FC3C-4E59-9724-29CF2777D3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81769"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91C5486-B1D3-4B52-A9FD-7D6DF9C16AB9}"/>
              </a:ext>
            </a:extLst>
          </p:cNvPr>
          <p:cNvSpPr>
            <a:spLocks noGrp="1"/>
          </p:cNvSpPr>
          <p:nvPr>
            <p:ph idx="1"/>
          </p:nvPr>
        </p:nvSpPr>
        <p:spPr>
          <a:xfrm>
            <a:off x="7112368" y="2428148"/>
            <a:ext cx="4286559" cy="3350352"/>
          </a:xfrm>
        </p:spPr>
        <p:txBody>
          <a:bodyPr>
            <a:normAutofit/>
          </a:bodyPr>
          <a:lstStyle/>
          <a:p>
            <a:pPr>
              <a:lnSpc>
                <a:spcPct val="140000"/>
              </a:lnSpc>
            </a:pPr>
            <a:r>
              <a:rPr lang="en-US" dirty="0"/>
              <a:t>A classification of characteristics of people</a:t>
            </a:r>
          </a:p>
          <a:p>
            <a:pPr>
              <a:lnSpc>
                <a:spcPct val="140000"/>
              </a:lnSpc>
            </a:pPr>
            <a:r>
              <a:rPr lang="en-US" dirty="0"/>
              <a:t>A process of (1)gathering and (2)interpreting data</a:t>
            </a:r>
          </a:p>
          <a:p>
            <a:pPr>
              <a:lnSpc>
                <a:spcPct val="140000"/>
              </a:lnSpc>
            </a:pPr>
            <a:r>
              <a:rPr lang="en-US" dirty="0"/>
              <a:t>Regardless of demographics, speakers are ethically bound to their motives and the truth</a:t>
            </a:r>
          </a:p>
        </p:txBody>
      </p:sp>
      <p:sp>
        <p:nvSpPr>
          <p:cNvPr id="4" name="TextBox 3">
            <a:extLst>
              <a:ext uri="{FF2B5EF4-FFF2-40B4-BE49-F238E27FC236}">
                <a16:creationId xmlns:a16="http://schemas.microsoft.com/office/drawing/2014/main" id="{A8EB960A-51F4-418F-A30C-15F563C8C38C}"/>
              </a:ext>
            </a:extLst>
          </p:cNvPr>
          <p:cNvSpPr txBox="1"/>
          <p:nvPr/>
        </p:nvSpPr>
        <p:spPr>
          <a:xfrm>
            <a:off x="9400851" y="6657945"/>
            <a:ext cx="2791149"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innovationforsocialchange.org/storytelling-social-change/">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6664637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0EFE70-882F-43F0-9C53-785E8C7335D6}"/>
              </a:ext>
            </a:extLst>
          </p:cNvPr>
          <p:cNvSpPr>
            <a:spLocks noGrp="1"/>
          </p:cNvSpPr>
          <p:nvPr>
            <p:ph type="title"/>
          </p:nvPr>
        </p:nvSpPr>
        <p:spPr>
          <a:xfrm>
            <a:off x="990000" y="536575"/>
            <a:ext cx="4078800" cy="1453003"/>
          </a:xfrm>
        </p:spPr>
        <p:txBody>
          <a:bodyPr wrap="square" anchor="b">
            <a:normAutofit/>
          </a:bodyPr>
          <a:lstStyle/>
          <a:p>
            <a:pPr algn="ctr"/>
            <a:r>
              <a:rPr lang="en-US" dirty="0">
                <a:latin typeface="handwriting-draft_free-version" panose="02000500000000000000" pitchFamily="2" charset="0"/>
              </a:rPr>
              <a:t>Psychological Analysis</a:t>
            </a:r>
            <a:endParaRPr lang="en-US">
              <a:latin typeface="handwriting-draft_free-version" panose="02000500000000000000" pitchFamily="2" charset="0"/>
            </a:endParaRPr>
          </a:p>
        </p:txBody>
      </p:sp>
      <p:cxnSp>
        <p:nvCxnSpPr>
          <p:cNvPr id="73" name="Straight Connector 72">
            <a:extLst>
              <a:ext uri="{FF2B5EF4-FFF2-40B4-BE49-F238E27FC236}">
                <a16:creationId xmlns:a16="http://schemas.microsoft.com/office/drawing/2014/main" id="{76D745DA-D03E-47A2-9936-01C39D51A4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759400"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02023D9-6381-4BB3-A400-3BD8E879262C}"/>
              </a:ext>
            </a:extLst>
          </p:cNvPr>
          <p:cNvSpPr>
            <a:spLocks noGrp="1"/>
          </p:cNvSpPr>
          <p:nvPr>
            <p:ph idx="1"/>
          </p:nvPr>
        </p:nvSpPr>
        <p:spPr>
          <a:xfrm>
            <a:off x="467485" y="2529342"/>
            <a:ext cx="5242849" cy="3983419"/>
          </a:xfrm>
        </p:spPr>
        <p:txBody>
          <a:bodyPr>
            <a:normAutofit/>
          </a:bodyPr>
          <a:lstStyle/>
          <a:p>
            <a:pPr>
              <a:lnSpc>
                <a:spcPct val="140000"/>
              </a:lnSpc>
            </a:pPr>
            <a:r>
              <a:rPr lang="en-US" sz="1200" dirty="0"/>
              <a:t>Audiences always have attitudes, beliefs, and values towards your ideas</a:t>
            </a:r>
          </a:p>
          <a:p>
            <a:pPr>
              <a:lnSpc>
                <a:spcPct val="140000"/>
              </a:lnSpc>
            </a:pPr>
            <a:r>
              <a:rPr lang="en-US" sz="1200" b="1" dirty="0"/>
              <a:t>ATTITUDES: </a:t>
            </a:r>
          </a:p>
          <a:p>
            <a:pPr lvl="1">
              <a:lnSpc>
                <a:spcPct val="140000"/>
              </a:lnSpc>
            </a:pPr>
            <a:r>
              <a:rPr lang="en-US" sz="1200" dirty="0"/>
              <a:t>a </a:t>
            </a:r>
            <a:r>
              <a:rPr lang="en-US" sz="1200" u="sng" dirty="0"/>
              <a:t>learned</a:t>
            </a:r>
            <a:r>
              <a:rPr lang="en-US" sz="1200" i="1" dirty="0"/>
              <a:t> </a:t>
            </a:r>
            <a:r>
              <a:rPr lang="en-US" sz="1200" dirty="0"/>
              <a:t>disposition to respond in a consistently favorable or unfavorable manner with respect to a person/object/event/idea</a:t>
            </a:r>
          </a:p>
          <a:p>
            <a:pPr>
              <a:lnSpc>
                <a:spcPct val="140000"/>
              </a:lnSpc>
            </a:pPr>
            <a:r>
              <a:rPr lang="en-US" sz="1200" b="1" dirty="0"/>
              <a:t>BELIEFS: </a:t>
            </a:r>
          </a:p>
          <a:p>
            <a:pPr lvl="1">
              <a:lnSpc>
                <a:spcPct val="140000"/>
              </a:lnSpc>
            </a:pPr>
            <a:r>
              <a:rPr lang="en-US" sz="1200" dirty="0"/>
              <a:t>Principles or assumptions about the universe, tied to ideas and not issues. Generally more durable than attitudes, but still malleable. </a:t>
            </a:r>
          </a:p>
          <a:p>
            <a:pPr>
              <a:lnSpc>
                <a:spcPct val="140000"/>
              </a:lnSpc>
            </a:pPr>
            <a:r>
              <a:rPr lang="en-US" sz="1200" b="1" dirty="0"/>
              <a:t>VALUES: </a:t>
            </a:r>
          </a:p>
          <a:p>
            <a:pPr lvl="1">
              <a:lnSpc>
                <a:spcPct val="140000"/>
              </a:lnSpc>
            </a:pPr>
            <a:r>
              <a:rPr lang="en-US" sz="1200" dirty="0"/>
              <a:t>A core underlying principle that regulates our beliefs and guides our attitudes.</a:t>
            </a:r>
          </a:p>
        </p:txBody>
      </p:sp>
      <p:pic>
        <p:nvPicPr>
          <p:cNvPr id="1026" name="Picture 2" descr="Cognitive Dissonance and the Pandemic - Psi Chi, The International Honor  Society in Psychology">
            <a:extLst>
              <a:ext uri="{FF2B5EF4-FFF2-40B4-BE49-F238E27FC236}">
                <a16:creationId xmlns:a16="http://schemas.microsoft.com/office/drawing/2014/main" id="{D04C5EA8-3F6A-41D7-B902-9E9C271B437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801" r="23632" b="1"/>
          <a:stretch/>
        </p:blipFill>
        <p:spPr bwMode="auto">
          <a:xfrm>
            <a:off x="6080462" y="10"/>
            <a:ext cx="6111538"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13083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F2A7CD1-53E0-485D-8ED3-B72C1B928804}"/>
              </a:ext>
            </a:extLst>
          </p:cNvPr>
          <p:cNvSpPr>
            <a:spLocks noGrp="1"/>
          </p:cNvSpPr>
          <p:nvPr>
            <p:ph type="title"/>
          </p:nvPr>
        </p:nvSpPr>
        <p:spPr/>
        <p:txBody>
          <a:bodyPr/>
          <a:lstStyle/>
          <a:p>
            <a:r>
              <a:rPr lang="en-US" dirty="0">
                <a:latin typeface="handwriting-draft_free-version" panose="02000500000000000000" pitchFamily="2" charset="0"/>
              </a:rPr>
              <a:t>“</a:t>
            </a:r>
            <a:r>
              <a:rPr lang="en-US" dirty="0">
                <a:latin typeface="handwriting-draft_free-version" panose="02000500000000000000" pitchFamily="2" charset="0"/>
                <a:hlinkClick r:id="rId2"/>
              </a:rPr>
              <a:t>How To Disagree Better</a:t>
            </a:r>
            <a:r>
              <a:rPr lang="en-US" dirty="0">
                <a:latin typeface="handwriting-draft_free-version" panose="02000500000000000000" pitchFamily="2" charset="0"/>
              </a:rPr>
              <a:t>” by Natasha Crain</a:t>
            </a:r>
          </a:p>
        </p:txBody>
      </p:sp>
      <p:pic>
        <p:nvPicPr>
          <p:cNvPr id="8" name="Content Placeholder 7" descr="Graphical user interface, application&#10;&#10;Description automatically generated">
            <a:extLst>
              <a:ext uri="{FF2B5EF4-FFF2-40B4-BE49-F238E27FC236}">
                <a16:creationId xmlns:a16="http://schemas.microsoft.com/office/drawing/2014/main" id="{E08BFD24-A7C2-4AEE-80C0-D5EC86828B4C}"/>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989013" y="2444247"/>
            <a:ext cx="4929187" cy="2575930"/>
          </a:xfrm>
        </p:spPr>
      </p:pic>
      <p:graphicFrame>
        <p:nvGraphicFramePr>
          <p:cNvPr id="9" name="Content Placeholder 8">
            <a:extLst>
              <a:ext uri="{FF2B5EF4-FFF2-40B4-BE49-F238E27FC236}">
                <a16:creationId xmlns:a16="http://schemas.microsoft.com/office/drawing/2014/main" id="{26EB8704-C86E-47B4-8D5C-A83F401534F7}"/>
              </a:ext>
            </a:extLst>
          </p:cNvPr>
          <p:cNvGraphicFramePr>
            <a:graphicFrameLocks noGrp="1"/>
          </p:cNvGraphicFramePr>
          <p:nvPr>
            <p:ph sz="half" idx="2"/>
            <p:extLst>
              <p:ext uri="{D42A27DB-BD31-4B8C-83A1-F6EECF244321}">
                <p14:modId xmlns:p14="http://schemas.microsoft.com/office/powerpoint/2010/main" val="314528607"/>
              </p:ext>
            </p:extLst>
          </p:nvPr>
        </p:nvGraphicFramePr>
        <p:xfrm>
          <a:off x="6273800" y="1685925"/>
          <a:ext cx="4929188" cy="40925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Arrow: Right 9">
            <a:extLst>
              <a:ext uri="{FF2B5EF4-FFF2-40B4-BE49-F238E27FC236}">
                <a16:creationId xmlns:a16="http://schemas.microsoft.com/office/drawing/2014/main" id="{94F9D228-FFAD-41D3-A0C2-3522FD29470A}"/>
              </a:ext>
            </a:extLst>
          </p:cNvPr>
          <p:cNvSpPr/>
          <p:nvPr/>
        </p:nvSpPr>
        <p:spPr>
          <a:xfrm>
            <a:off x="5918200" y="3352676"/>
            <a:ext cx="2192785" cy="508247"/>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20970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67F44-F65E-40EC-8516-4122272DCCC2}"/>
              </a:ext>
            </a:extLst>
          </p:cNvPr>
          <p:cNvSpPr>
            <a:spLocks noGrp="1"/>
          </p:cNvSpPr>
          <p:nvPr>
            <p:ph type="title"/>
          </p:nvPr>
        </p:nvSpPr>
        <p:spPr/>
        <p:txBody>
          <a:bodyPr/>
          <a:lstStyle/>
          <a:p>
            <a:r>
              <a:rPr lang="en-US" dirty="0">
                <a:latin typeface="handwriting-draft_free-version" panose="02000500000000000000" pitchFamily="2" charset="0"/>
              </a:rPr>
              <a:t>Multicultural Analysis</a:t>
            </a:r>
          </a:p>
        </p:txBody>
      </p:sp>
      <p:sp>
        <p:nvSpPr>
          <p:cNvPr id="3" name="Content Placeholder 2">
            <a:extLst>
              <a:ext uri="{FF2B5EF4-FFF2-40B4-BE49-F238E27FC236}">
                <a16:creationId xmlns:a16="http://schemas.microsoft.com/office/drawing/2014/main" id="{C7BD706C-CB7A-42C9-BFA6-51BCEB53BE04}"/>
              </a:ext>
            </a:extLst>
          </p:cNvPr>
          <p:cNvSpPr>
            <a:spLocks noGrp="1"/>
          </p:cNvSpPr>
          <p:nvPr>
            <p:ph idx="1"/>
          </p:nvPr>
        </p:nvSpPr>
        <p:spPr>
          <a:xfrm>
            <a:off x="989400" y="1685925"/>
            <a:ext cx="5106600" cy="4040191"/>
          </a:xfrm>
        </p:spPr>
        <p:txBody>
          <a:bodyPr/>
          <a:lstStyle/>
          <a:p>
            <a:r>
              <a:rPr lang="en-US" dirty="0"/>
              <a:t>Demography is basic and statistical</a:t>
            </a:r>
          </a:p>
          <a:p>
            <a:r>
              <a:rPr lang="en-US" dirty="0"/>
              <a:t>Multicultural analysis develops the capacity to appreciate other cultures and perspectives and use rhetorical skills necessary to affectively address diverse groups.</a:t>
            </a:r>
          </a:p>
        </p:txBody>
      </p:sp>
      <p:graphicFrame>
        <p:nvGraphicFramePr>
          <p:cNvPr id="4" name="Diagram 3">
            <a:extLst>
              <a:ext uri="{FF2B5EF4-FFF2-40B4-BE49-F238E27FC236}">
                <a16:creationId xmlns:a16="http://schemas.microsoft.com/office/drawing/2014/main" id="{B42F1DCA-7FF8-498B-89A9-D84487C1793E}"/>
              </a:ext>
            </a:extLst>
          </p:cNvPr>
          <p:cNvGraphicFramePr/>
          <p:nvPr>
            <p:extLst>
              <p:ext uri="{D42A27DB-BD31-4B8C-83A1-F6EECF244321}">
                <p14:modId xmlns:p14="http://schemas.microsoft.com/office/powerpoint/2010/main" val="1602122180"/>
              </p:ext>
            </p:extLst>
          </p:nvPr>
        </p:nvGraphicFramePr>
        <p:xfrm>
          <a:off x="6738151" y="568747"/>
          <a:ext cx="5237826" cy="58939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51811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EE96A74-B62B-4642-AB22-7776A5F48C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44A545-8784-4948-9CB7-FCB3AABE44AF}"/>
              </a:ext>
            </a:extLst>
          </p:cNvPr>
          <p:cNvSpPr>
            <a:spLocks noGrp="1"/>
          </p:cNvSpPr>
          <p:nvPr>
            <p:ph type="title"/>
          </p:nvPr>
        </p:nvSpPr>
        <p:spPr>
          <a:xfrm>
            <a:off x="989999" y="2593910"/>
            <a:ext cx="3050149" cy="3042365"/>
          </a:xfrm>
        </p:spPr>
        <p:txBody>
          <a:bodyPr anchor="t">
            <a:normAutofit/>
          </a:bodyPr>
          <a:lstStyle/>
          <a:p>
            <a:r>
              <a:rPr lang="en-US" sz="3600" dirty="0">
                <a:latin typeface="handwriting-draft_free-version" panose="02000500000000000000" pitchFamily="2" charset="0"/>
              </a:rPr>
              <a:t>Interest &amp; Knowledge Analysis</a:t>
            </a:r>
          </a:p>
        </p:txBody>
      </p:sp>
      <p:cxnSp>
        <p:nvCxnSpPr>
          <p:cNvPr id="11" name="Straight Connector 10">
            <a:extLst>
              <a:ext uri="{FF2B5EF4-FFF2-40B4-BE49-F238E27FC236}">
                <a16:creationId xmlns:a16="http://schemas.microsoft.com/office/drawing/2014/main" id="{9B4757C4-228A-47E5-94C8-058312AB27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432300" y="540000"/>
            <a:ext cx="0" cy="5778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2C0B0947-8653-4E05-BF98-67F0DE0AA64C}"/>
              </a:ext>
            </a:extLst>
          </p:cNvPr>
          <p:cNvGraphicFramePr>
            <a:graphicFrameLocks noGrp="1"/>
          </p:cNvGraphicFramePr>
          <p:nvPr>
            <p:ph idx="1"/>
            <p:extLst>
              <p:ext uri="{D42A27DB-BD31-4B8C-83A1-F6EECF244321}">
                <p14:modId xmlns:p14="http://schemas.microsoft.com/office/powerpoint/2010/main" val="2893719978"/>
              </p:ext>
            </p:extLst>
          </p:nvPr>
        </p:nvGraphicFramePr>
        <p:xfrm>
          <a:off x="4982215" y="537330"/>
          <a:ext cx="6668792" cy="577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314174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D2EE047-566C-48D4-9F44-4BB3B58FB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6CD562-5FA4-4901-8BA5-061B9527F78B}"/>
              </a:ext>
            </a:extLst>
          </p:cNvPr>
          <p:cNvSpPr>
            <a:spLocks noGrp="1"/>
          </p:cNvSpPr>
          <p:nvPr>
            <p:ph type="title"/>
          </p:nvPr>
        </p:nvSpPr>
        <p:spPr>
          <a:xfrm>
            <a:off x="572755" y="507387"/>
            <a:ext cx="11046490" cy="4832574"/>
          </a:xfrm>
        </p:spPr>
        <p:txBody>
          <a:bodyPr anchor="t">
            <a:normAutofit/>
          </a:bodyPr>
          <a:lstStyle/>
          <a:p>
            <a:r>
              <a:rPr lang="en-US" dirty="0">
                <a:latin typeface="handwriting-draft_free-version" panose="02000500000000000000" pitchFamily="2" charset="0"/>
              </a:rPr>
              <a:t>Combining the Categories of Audience Analysis</a:t>
            </a:r>
          </a:p>
        </p:txBody>
      </p:sp>
      <p:pic>
        <p:nvPicPr>
          <p:cNvPr id="2050" name="Picture 2">
            <a:extLst>
              <a:ext uri="{FF2B5EF4-FFF2-40B4-BE49-F238E27FC236}">
                <a16:creationId xmlns:a16="http://schemas.microsoft.com/office/drawing/2014/main" id="{25024FB6-42E2-46B9-A8A8-17039103D00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90838" y="1294104"/>
            <a:ext cx="8810323" cy="5257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55748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5C696-0A45-4A1E-B525-65E80852CE48}"/>
              </a:ext>
            </a:extLst>
          </p:cNvPr>
          <p:cNvSpPr>
            <a:spLocks noGrp="1"/>
          </p:cNvSpPr>
          <p:nvPr>
            <p:ph type="title"/>
          </p:nvPr>
        </p:nvSpPr>
        <p:spPr/>
        <p:txBody>
          <a:bodyPr/>
          <a:lstStyle/>
          <a:p>
            <a:r>
              <a:rPr lang="en-US" dirty="0">
                <a:latin typeface="handwriting-draft_free-version" panose="02000500000000000000" pitchFamily="2" charset="0"/>
              </a:rPr>
              <a:t>Goals of the Lesson</a:t>
            </a:r>
          </a:p>
        </p:txBody>
      </p:sp>
      <p:graphicFrame>
        <p:nvGraphicFramePr>
          <p:cNvPr id="5" name="Content Placeholder 2">
            <a:extLst>
              <a:ext uri="{FF2B5EF4-FFF2-40B4-BE49-F238E27FC236}">
                <a16:creationId xmlns:a16="http://schemas.microsoft.com/office/drawing/2014/main" id="{9F45D870-679C-4017-B285-D84A708F8D11}"/>
              </a:ext>
            </a:extLst>
          </p:cNvPr>
          <p:cNvGraphicFramePr>
            <a:graphicFrameLocks noGrp="1"/>
          </p:cNvGraphicFramePr>
          <p:nvPr>
            <p:ph idx="1"/>
            <p:extLst>
              <p:ext uri="{D42A27DB-BD31-4B8C-83A1-F6EECF244321}">
                <p14:modId xmlns:p14="http://schemas.microsoft.com/office/powerpoint/2010/main" val="3797446734"/>
              </p:ext>
            </p:extLst>
          </p:nvPr>
        </p:nvGraphicFramePr>
        <p:xfrm>
          <a:off x="989400" y="1685925"/>
          <a:ext cx="10213200" cy="40401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545211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5C696-0A45-4A1E-B525-65E80852CE48}"/>
              </a:ext>
            </a:extLst>
          </p:cNvPr>
          <p:cNvSpPr>
            <a:spLocks noGrp="1"/>
          </p:cNvSpPr>
          <p:nvPr>
            <p:ph type="title"/>
          </p:nvPr>
        </p:nvSpPr>
        <p:spPr/>
        <p:txBody>
          <a:bodyPr/>
          <a:lstStyle/>
          <a:p>
            <a:r>
              <a:rPr lang="en-US" dirty="0">
                <a:latin typeface="handwriting-draft_free-version" panose="02000500000000000000" pitchFamily="2" charset="0"/>
              </a:rPr>
              <a:t>Goals of the Lesson</a:t>
            </a:r>
          </a:p>
        </p:txBody>
      </p:sp>
      <p:graphicFrame>
        <p:nvGraphicFramePr>
          <p:cNvPr id="5" name="Content Placeholder 2">
            <a:extLst>
              <a:ext uri="{FF2B5EF4-FFF2-40B4-BE49-F238E27FC236}">
                <a16:creationId xmlns:a16="http://schemas.microsoft.com/office/drawing/2014/main" id="{9F45D870-679C-4017-B285-D84A708F8D11}"/>
              </a:ext>
            </a:extLst>
          </p:cNvPr>
          <p:cNvGraphicFramePr>
            <a:graphicFrameLocks noGrp="1"/>
          </p:cNvGraphicFramePr>
          <p:nvPr>
            <p:ph idx="1"/>
            <p:extLst>
              <p:ext uri="{D42A27DB-BD31-4B8C-83A1-F6EECF244321}">
                <p14:modId xmlns:p14="http://schemas.microsoft.com/office/powerpoint/2010/main" val="3980575493"/>
              </p:ext>
            </p:extLst>
          </p:nvPr>
        </p:nvGraphicFramePr>
        <p:xfrm>
          <a:off x="989400" y="1685925"/>
          <a:ext cx="10213200" cy="40401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296294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C279C8A1-C4E4-4DE9-934E-91221AC99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126C2E-8E18-46FA-BB86-65B0EA9F9C42}"/>
              </a:ext>
            </a:extLst>
          </p:cNvPr>
          <p:cNvSpPr>
            <a:spLocks noGrp="1"/>
          </p:cNvSpPr>
          <p:nvPr>
            <p:ph type="title"/>
          </p:nvPr>
        </p:nvSpPr>
        <p:spPr>
          <a:xfrm>
            <a:off x="4868987" y="395288"/>
            <a:ext cx="6317998" cy="795949"/>
          </a:xfrm>
        </p:spPr>
        <p:txBody>
          <a:bodyPr wrap="square" anchor="b">
            <a:normAutofit/>
          </a:bodyPr>
          <a:lstStyle/>
          <a:p>
            <a:pPr algn="ctr"/>
            <a:r>
              <a:rPr lang="en-US" dirty="0">
                <a:latin typeface="handwriting-draft_free-version" panose="02000500000000000000" pitchFamily="2" charset="0"/>
              </a:rPr>
              <a:t>Lesson Overview</a:t>
            </a:r>
          </a:p>
        </p:txBody>
      </p:sp>
      <p:pic>
        <p:nvPicPr>
          <p:cNvPr id="7" name="Picture 6" descr="Diagram&#10;&#10;Description automatically generated">
            <a:extLst>
              <a:ext uri="{FF2B5EF4-FFF2-40B4-BE49-F238E27FC236}">
                <a16:creationId xmlns:a16="http://schemas.microsoft.com/office/drawing/2014/main" id="{A13C6E15-FC2F-4C1D-AD05-33F4BC219E3B}"/>
              </a:ext>
            </a:extLst>
          </p:cNvPr>
          <p:cNvPicPr>
            <a:picLocks noChangeAspect="1"/>
          </p:cNvPicPr>
          <p:nvPr/>
        </p:nvPicPr>
        <p:blipFill rotWithShape="1">
          <a:blip r:embed="rId2">
            <a:alphaModFix amt="50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2501" r="50031"/>
          <a:stretch/>
        </p:blipFill>
        <p:spPr>
          <a:xfrm>
            <a:off x="20" y="10"/>
            <a:ext cx="4555202" cy="6857989"/>
          </a:xfrm>
          <a:prstGeom prst="rect">
            <a:avLst/>
          </a:prstGeom>
        </p:spPr>
      </p:pic>
      <p:cxnSp>
        <p:nvCxnSpPr>
          <p:cNvPr id="29" name="Straight Connector 28">
            <a:extLst>
              <a:ext uri="{FF2B5EF4-FFF2-40B4-BE49-F238E27FC236}">
                <a16:creationId xmlns:a16="http://schemas.microsoft.com/office/drawing/2014/main" id="{26C7ED5D-77C4-4564-8B1A-E55609CF44C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57986" y="196459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4">
            <a:extLst>
              <a:ext uri="{FF2B5EF4-FFF2-40B4-BE49-F238E27FC236}">
                <a16:creationId xmlns:a16="http://schemas.microsoft.com/office/drawing/2014/main" id="{7932BC89-FBB2-4C96-A76A-7D222B69A8E0}"/>
              </a:ext>
            </a:extLst>
          </p:cNvPr>
          <p:cNvGraphicFramePr>
            <a:graphicFrameLocks noGrp="1"/>
          </p:cNvGraphicFramePr>
          <p:nvPr>
            <p:ph idx="1"/>
            <p:extLst>
              <p:ext uri="{D42A27DB-BD31-4B8C-83A1-F6EECF244321}">
                <p14:modId xmlns:p14="http://schemas.microsoft.com/office/powerpoint/2010/main" val="1112268552"/>
              </p:ext>
            </p:extLst>
          </p:nvPr>
        </p:nvGraphicFramePr>
        <p:xfrm>
          <a:off x="5450057" y="1431955"/>
          <a:ext cx="5155857" cy="48904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a:extLst>
              <a:ext uri="{FF2B5EF4-FFF2-40B4-BE49-F238E27FC236}">
                <a16:creationId xmlns:a16="http://schemas.microsoft.com/office/drawing/2014/main" id="{F613712F-33C4-4721-B7BC-8FC8B563B068}"/>
              </a:ext>
            </a:extLst>
          </p:cNvPr>
          <p:cNvSpPr txBox="1"/>
          <p:nvPr/>
        </p:nvSpPr>
        <p:spPr>
          <a:xfrm>
            <a:off x="1938448" y="6657944"/>
            <a:ext cx="192552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managementexchange.com/story/ways-get-customer-overview-your-future-marketing-strategies">
                  <a:extLst>
                    <a:ext uri="{A12FA001-AC4F-418D-AE19-62706E023703}">
                      <ahyp:hlinkClr xmlns:ahyp="http://schemas.microsoft.com/office/drawing/2018/hyperlinkcolor" val="tx"/>
                    </a:ext>
                  </a:extLst>
                </a:hlinkClick>
              </a:rPr>
              <a:t>This Photo</a:t>
            </a:r>
            <a:r>
              <a:rPr lang="en-US" sz="700">
                <a:solidFill>
                  <a:srgbClr val="FFFFFF"/>
                </a:solidFill>
              </a:rPr>
              <a:t> is licensed under </a:t>
            </a:r>
            <a:r>
              <a:rPr lang="en-US" sz="700">
                <a:solidFill>
                  <a:srgbClr val="FFFFFF"/>
                </a:solidFill>
                <a:hlinkClick r:id="rId9"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2392248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EE96A74-B62B-4642-AB22-7776A5F48C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743F06-69D9-4BC4-B082-FDBBC04442B8}"/>
              </a:ext>
            </a:extLst>
          </p:cNvPr>
          <p:cNvSpPr>
            <a:spLocks noGrp="1"/>
          </p:cNvSpPr>
          <p:nvPr>
            <p:ph type="title"/>
          </p:nvPr>
        </p:nvSpPr>
        <p:spPr>
          <a:xfrm>
            <a:off x="204192" y="2139590"/>
            <a:ext cx="4237030" cy="2573479"/>
          </a:xfrm>
        </p:spPr>
        <p:txBody>
          <a:bodyPr anchor="t">
            <a:normAutofit/>
          </a:bodyPr>
          <a:lstStyle/>
          <a:p>
            <a:pPr algn="ctr"/>
            <a:r>
              <a:rPr lang="en-US" sz="5400" dirty="0">
                <a:latin typeface="handwriting-draft_free-version" panose="02000500000000000000" pitchFamily="2" charset="0"/>
              </a:rPr>
              <a:t>What is Audience Analysis?</a:t>
            </a:r>
          </a:p>
        </p:txBody>
      </p:sp>
      <p:cxnSp>
        <p:nvCxnSpPr>
          <p:cNvPr id="11" name="Straight Connector 10">
            <a:extLst>
              <a:ext uri="{FF2B5EF4-FFF2-40B4-BE49-F238E27FC236}">
                <a16:creationId xmlns:a16="http://schemas.microsoft.com/office/drawing/2014/main" id="{9B4757C4-228A-47E5-94C8-058312AB27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432300" y="540000"/>
            <a:ext cx="0" cy="5778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7868866A-F77E-4816-B90D-9968A04CB733}"/>
              </a:ext>
            </a:extLst>
          </p:cNvPr>
          <p:cNvGraphicFramePr>
            <a:graphicFrameLocks noGrp="1"/>
          </p:cNvGraphicFramePr>
          <p:nvPr>
            <p:ph idx="1"/>
            <p:extLst>
              <p:ext uri="{D42A27DB-BD31-4B8C-83A1-F6EECF244321}">
                <p14:modId xmlns:p14="http://schemas.microsoft.com/office/powerpoint/2010/main" val="1983853059"/>
              </p:ext>
            </p:extLst>
          </p:nvPr>
        </p:nvGraphicFramePr>
        <p:xfrm>
          <a:off x="4982215" y="537330"/>
          <a:ext cx="6668792" cy="577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54399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C33CF-BE75-4175-A4CA-68ECDEBD78E0}"/>
              </a:ext>
            </a:extLst>
          </p:cNvPr>
          <p:cNvSpPr>
            <a:spLocks noGrp="1"/>
          </p:cNvSpPr>
          <p:nvPr>
            <p:ph type="title"/>
          </p:nvPr>
        </p:nvSpPr>
        <p:spPr>
          <a:xfrm>
            <a:off x="239697" y="395289"/>
            <a:ext cx="11771789" cy="1112836"/>
          </a:xfrm>
        </p:spPr>
        <p:txBody>
          <a:bodyPr>
            <a:noAutofit/>
          </a:bodyPr>
          <a:lstStyle/>
          <a:p>
            <a:r>
              <a:rPr lang="en-US" sz="3400" dirty="0">
                <a:latin typeface="handwriting-draft_free-version" panose="02000500000000000000" pitchFamily="2" charset="0"/>
              </a:rPr>
              <a:t>How do I perform an analysis of my audience?</a:t>
            </a:r>
          </a:p>
        </p:txBody>
      </p:sp>
      <p:graphicFrame>
        <p:nvGraphicFramePr>
          <p:cNvPr id="6" name="Content Placeholder 5">
            <a:extLst>
              <a:ext uri="{FF2B5EF4-FFF2-40B4-BE49-F238E27FC236}">
                <a16:creationId xmlns:a16="http://schemas.microsoft.com/office/drawing/2014/main" id="{A3D94FEE-30A0-4BCA-8387-C8DBAFBE6418}"/>
              </a:ext>
            </a:extLst>
          </p:cNvPr>
          <p:cNvGraphicFramePr>
            <a:graphicFrameLocks noGrp="1"/>
          </p:cNvGraphicFramePr>
          <p:nvPr>
            <p:ph sz="half" idx="1"/>
            <p:extLst>
              <p:ext uri="{D42A27DB-BD31-4B8C-83A1-F6EECF244321}">
                <p14:modId xmlns:p14="http://schemas.microsoft.com/office/powerpoint/2010/main" val="2616084750"/>
              </p:ext>
            </p:extLst>
          </p:nvPr>
        </p:nvGraphicFramePr>
        <p:xfrm>
          <a:off x="793704" y="1961133"/>
          <a:ext cx="4929187" cy="4092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Content Placeholder 6">
            <a:extLst>
              <a:ext uri="{FF2B5EF4-FFF2-40B4-BE49-F238E27FC236}">
                <a16:creationId xmlns:a16="http://schemas.microsoft.com/office/drawing/2014/main" id="{E104911C-5560-4C6B-95A2-A8D2BE8C6916}"/>
              </a:ext>
            </a:extLst>
          </p:cNvPr>
          <p:cNvGraphicFramePr>
            <a:graphicFrameLocks noGrp="1"/>
          </p:cNvGraphicFramePr>
          <p:nvPr>
            <p:ph sz="half" idx="2"/>
            <p:extLst>
              <p:ext uri="{D42A27DB-BD31-4B8C-83A1-F6EECF244321}">
                <p14:modId xmlns:p14="http://schemas.microsoft.com/office/powerpoint/2010/main" val="620780417"/>
              </p:ext>
            </p:extLst>
          </p:nvPr>
        </p:nvGraphicFramePr>
        <p:xfrm>
          <a:off x="6815740" y="1961133"/>
          <a:ext cx="4928400" cy="409257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9602833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AE0C0B2A-3FD1-4235-A16E-0ED1E028A9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525773"/>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9494E066-0146-46E9-BAF1-C33240ABA2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10127693" y="4178240"/>
            <a:ext cx="633413" cy="1862138"/>
            <a:chOff x="5959192" y="333389"/>
            <a:chExt cx="633413" cy="1862138"/>
          </a:xfrm>
        </p:grpSpPr>
        <p:grpSp>
          <p:nvGrpSpPr>
            <p:cNvPr id="14" name="Group 13">
              <a:extLst>
                <a:ext uri="{FF2B5EF4-FFF2-40B4-BE49-F238E27FC236}">
                  <a16:creationId xmlns:a16="http://schemas.microsoft.com/office/drawing/2014/main" id="{B02BD80B-C499-4DAC-9580-575B04F8658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6" name="Freeform 68">
                <a:extLst>
                  <a:ext uri="{FF2B5EF4-FFF2-40B4-BE49-F238E27FC236}">
                    <a16:creationId xmlns:a16="http://schemas.microsoft.com/office/drawing/2014/main" id="{CCF069F3-858C-4C67-90C2-46017C3D4C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69">
                <a:extLst>
                  <a:ext uri="{FF2B5EF4-FFF2-40B4-BE49-F238E27FC236}">
                    <a16:creationId xmlns:a16="http://schemas.microsoft.com/office/drawing/2014/main" id="{8A1FFA52-DFA8-4A81-8A85-50BE13257F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15" name="Line 70">
              <a:extLst>
                <a:ext uri="{FF2B5EF4-FFF2-40B4-BE49-F238E27FC236}">
                  <a16:creationId xmlns:a16="http://schemas.microsoft.com/office/drawing/2014/main" id="{BAEDA471-60CB-4A0C-B9AD-B2B3C51EA2FD}"/>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278280"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useBgFill="1">
        <p:nvSpPr>
          <p:cNvPr id="19" name="Rectangle 18">
            <a:extLst>
              <a:ext uri="{FF2B5EF4-FFF2-40B4-BE49-F238E27FC236}">
                <a16:creationId xmlns:a16="http://schemas.microsoft.com/office/drawing/2014/main" id="{C9757E9E-CCD5-49A5-A016-FC18317317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56B323C1-A739-42FB-A23A-2D5475258B3B}"/>
              </a:ext>
            </a:extLst>
          </p:cNvPr>
          <p:cNvSpPr>
            <a:spLocks noGrp="1"/>
          </p:cNvSpPr>
          <p:nvPr>
            <p:ph type="title"/>
          </p:nvPr>
        </p:nvSpPr>
        <p:spPr>
          <a:xfrm>
            <a:off x="3777600" y="2314227"/>
            <a:ext cx="4636800" cy="2138400"/>
          </a:xfrm>
        </p:spPr>
        <p:txBody>
          <a:bodyPr vert="horz" lIns="91440" tIns="45720" rIns="91440" bIns="45720" rtlCol="0" anchor="b" anchorCtr="0">
            <a:normAutofit/>
          </a:bodyPr>
          <a:lstStyle/>
          <a:p>
            <a:r>
              <a:rPr lang="en-US" sz="5400" dirty="0">
                <a:latin typeface="handwriting-draft_free-version" panose="02000500000000000000" pitchFamily="2" charset="0"/>
              </a:rPr>
              <a:t>Methods of Analysis</a:t>
            </a:r>
          </a:p>
        </p:txBody>
      </p:sp>
      <p:sp>
        <p:nvSpPr>
          <p:cNvPr id="6" name="Text Placeholder 5">
            <a:extLst>
              <a:ext uri="{FF2B5EF4-FFF2-40B4-BE49-F238E27FC236}">
                <a16:creationId xmlns:a16="http://schemas.microsoft.com/office/drawing/2014/main" id="{49F0D7F7-F4C2-4DF4-BCE7-CED09E72410F}"/>
              </a:ext>
            </a:extLst>
          </p:cNvPr>
          <p:cNvSpPr>
            <a:spLocks noGrp="1"/>
          </p:cNvSpPr>
          <p:nvPr>
            <p:ph type="body" idx="1"/>
          </p:nvPr>
        </p:nvSpPr>
        <p:spPr>
          <a:xfrm>
            <a:off x="4335600" y="4113213"/>
            <a:ext cx="3520800" cy="1655762"/>
          </a:xfrm>
        </p:spPr>
        <p:txBody>
          <a:bodyPr vert="horz" lIns="91440" tIns="45720" rIns="91440" bIns="45720" rtlCol="0">
            <a:normAutofit/>
          </a:bodyPr>
          <a:lstStyle/>
          <a:p>
            <a:endParaRPr lang="en-US" i="0" dirty="0"/>
          </a:p>
        </p:txBody>
      </p:sp>
      <p:grpSp>
        <p:nvGrpSpPr>
          <p:cNvPr id="21" name="Group 20">
            <a:extLst>
              <a:ext uri="{FF2B5EF4-FFF2-40B4-BE49-F238E27FC236}">
                <a16:creationId xmlns:a16="http://schemas.microsoft.com/office/drawing/2014/main" id="{1781FF6F-5DEF-409F-A063-79558272397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3168" y="602681"/>
            <a:ext cx="3615648" cy="5932335"/>
            <a:chOff x="402434" y="602681"/>
            <a:chExt cx="3615648" cy="5932335"/>
          </a:xfrm>
        </p:grpSpPr>
        <p:grpSp>
          <p:nvGrpSpPr>
            <p:cNvPr id="22" name="Group 21">
              <a:extLst>
                <a:ext uri="{FF2B5EF4-FFF2-40B4-BE49-F238E27FC236}">
                  <a16:creationId xmlns:a16="http://schemas.microsoft.com/office/drawing/2014/main" id="{54A341EC-5CF3-4B87-BAC5-B44C2A265BA8}"/>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710054" y="399231"/>
              <a:ext cx="317159" cy="932400"/>
              <a:chOff x="6376988" y="280988"/>
              <a:chExt cx="633413" cy="1862138"/>
            </a:xfrm>
          </p:grpSpPr>
          <p:sp>
            <p:nvSpPr>
              <p:cNvPr id="79" name="Freeform 68">
                <a:extLst>
                  <a:ext uri="{FF2B5EF4-FFF2-40B4-BE49-F238E27FC236}">
                    <a16:creationId xmlns:a16="http://schemas.microsoft.com/office/drawing/2014/main" id="{395C89A6-4089-43C1-88F7-C89EAAB5A0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376988"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69">
                <a:extLst>
                  <a:ext uri="{FF2B5EF4-FFF2-40B4-BE49-F238E27FC236}">
                    <a16:creationId xmlns:a16="http://schemas.microsoft.com/office/drawing/2014/main" id="{B6C04A07-DB49-4407-A323-BFFAAAAA40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96076" y="280988"/>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81" name="Line 70">
                <a:extLst>
                  <a:ext uri="{FF2B5EF4-FFF2-40B4-BE49-F238E27FC236}">
                    <a16:creationId xmlns:a16="http://schemas.microsoft.com/office/drawing/2014/main" id="{59A51CDF-9F3E-4400-A6E3-AF309DF9C951}"/>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696076" y="280988"/>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3" name="Oval 22">
              <a:extLst>
                <a:ext uri="{FF2B5EF4-FFF2-40B4-BE49-F238E27FC236}">
                  <a16:creationId xmlns:a16="http://schemas.microsoft.com/office/drawing/2014/main" id="{43E04776-E965-42A8-AB14-90BD8B6460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333586" y="839438"/>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nvGrpSpPr>
            <p:cNvPr id="24" name="Group 23">
              <a:extLst>
                <a:ext uri="{FF2B5EF4-FFF2-40B4-BE49-F238E27FC236}">
                  <a16:creationId xmlns:a16="http://schemas.microsoft.com/office/drawing/2014/main" id="{471644CC-C24B-48BC-8EE3-D72786B6854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3500000">
              <a:off x="1732866" y="390058"/>
              <a:ext cx="1785984" cy="2211229"/>
              <a:chOff x="3125006" y="3171595"/>
              <a:chExt cx="1785984" cy="2211229"/>
            </a:xfrm>
          </p:grpSpPr>
          <p:grpSp>
            <p:nvGrpSpPr>
              <p:cNvPr id="71" name="Group 70">
                <a:extLst>
                  <a:ext uri="{FF2B5EF4-FFF2-40B4-BE49-F238E27FC236}">
                    <a16:creationId xmlns:a16="http://schemas.microsoft.com/office/drawing/2014/main" id="{ADDDB28D-DEEE-460F-98F5-0E2EC1F5998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75" name="Straight Connector 74">
                  <a:extLst>
                    <a:ext uri="{FF2B5EF4-FFF2-40B4-BE49-F238E27FC236}">
                      <a16:creationId xmlns:a16="http://schemas.microsoft.com/office/drawing/2014/main" id="{1397A7CF-F6A8-48D5-98AF-B68FC71E007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2F863A81-6184-41EB-94AF-C6096CD64A8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77" name="Rectangle 30">
                  <a:extLst>
                    <a:ext uri="{FF2B5EF4-FFF2-40B4-BE49-F238E27FC236}">
                      <a16:creationId xmlns:a16="http://schemas.microsoft.com/office/drawing/2014/main" id="{EF436F3D-9653-4DF8-832B-580539C563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30">
                  <a:extLst>
                    <a:ext uri="{FF2B5EF4-FFF2-40B4-BE49-F238E27FC236}">
                      <a16:creationId xmlns:a16="http://schemas.microsoft.com/office/drawing/2014/main" id="{0154A205-573A-4A5C-A3DF-B4DC24A2FF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C2543A46-110B-4E4B-92BD-F8B8E21CD60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73" name="Freeform: Shape 72">
                  <a:extLst>
                    <a:ext uri="{FF2B5EF4-FFF2-40B4-BE49-F238E27FC236}">
                      <a16:creationId xmlns:a16="http://schemas.microsoft.com/office/drawing/2014/main" id="{45471145-1F29-4FC3-8B75-277BD8E228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74" name="Freeform: Shape 73">
                  <a:extLst>
                    <a:ext uri="{FF2B5EF4-FFF2-40B4-BE49-F238E27FC236}">
                      <a16:creationId xmlns:a16="http://schemas.microsoft.com/office/drawing/2014/main" id="{79DA4A81-8892-4F1C-9311-7AEAE2C8D5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grpSp>
        <p:grpSp>
          <p:nvGrpSpPr>
            <p:cNvPr id="25" name="Group 24">
              <a:extLst>
                <a:ext uri="{FF2B5EF4-FFF2-40B4-BE49-F238E27FC236}">
                  <a16:creationId xmlns:a16="http://schemas.microsoft.com/office/drawing/2014/main" id="{E4C401AA-847D-4D5A-9199-3B368AD88A4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40000" y="2480400"/>
              <a:ext cx="2457450" cy="3838575"/>
              <a:chOff x="587376" y="280988"/>
              <a:chExt cx="2457450" cy="3838575"/>
            </a:xfrm>
          </p:grpSpPr>
          <p:sp>
            <p:nvSpPr>
              <p:cNvPr id="49" name="Freeform 64">
                <a:extLst>
                  <a:ext uri="{FF2B5EF4-FFF2-40B4-BE49-F238E27FC236}">
                    <a16:creationId xmlns:a16="http://schemas.microsoft.com/office/drawing/2014/main" id="{BCD66427-9375-44C7-B176-87D1E5D901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81">
                <a:extLst>
                  <a:ext uri="{FF2B5EF4-FFF2-40B4-BE49-F238E27FC236}">
                    <a16:creationId xmlns:a16="http://schemas.microsoft.com/office/drawing/2014/main" id="{DBDB153C-43F9-4C36-8330-E06BE08B31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61">
                <a:extLst>
                  <a:ext uri="{FF2B5EF4-FFF2-40B4-BE49-F238E27FC236}">
                    <a16:creationId xmlns:a16="http://schemas.microsoft.com/office/drawing/2014/main" id="{DBD793DD-531D-4E1E-B992-5E5891F600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78">
                <a:extLst>
                  <a:ext uri="{FF2B5EF4-FFF2-40B4-BE49-F238E27FC236}">
                    <a16:creationId xmlns:a16="http://schemas.microsoft.com/office/drawing/2014/main" id="{CEFB136B-DC35-4F4A-83C4-01135B4EF8B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84">
                <a:extLst>
                  <a:ext uri="{FF2B5EF4-FFF2-40B4-BE49-F238E27FC236}">
                    <a16:creationId xmlns:a16="http://schemas.microsoft.com/office/drawing/2014/main" id="{9FB85D2A-279F-4702-B280-612D11B547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87">
                <a:extLst>
                  <a:ext uri="{FF2B5EF4-FFF2-40B4-BE49-F238E27FC236}">
                    <a16:creationId xmlns:a16="http://schemas.microsoft.com/office/drawing/2014/main" id="{63C22ADC-4205-46D4-93EB-95498051360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60">
                <a:extLst>
                  <a:ext uri="{FF2B5EF4-FFF2-40B4-BE49-F238E27FC236}">
                    <a16:creationId xmlns:a16="http://schemas.microsoft.com/office/drawing/2014/main" id="{B2FA1D0B-0861-4557-88CC-99D3B909F81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59">
                <a:extLst>
                  <a:ext uri="{FF2B5EF4-FFF2-40B4-BE49-F238E27FC236}">
                    <a16:creationId xmlns:a16="http://schemas.microsoft.com/office/drawing/2014/main" id="{4D751BD9-53BA-45A5-81A1-AACC0A176C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62">
                <a:extLst>
                  <a:ext uri="{FF2B5EF4-FFF2-40B4-BE49-F238E27FC236}">
                    <a16:creationId xmlns:a16="http://schemas.microsoft.com/office/drawing/2014/main" id="{1FDA24E2-9B8A-4508-833C-3E2C2894CDB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8" name="Freeform 65">
                <a:extLst>
                  <a:ext uri="{FF2B5EF4-FFF2-40B4-BE49-F238E27FC236}">
                    <a16:creationId xmlns:a16="http://schemas.microsoft.com/office/drawing/2014/main" id="{D2CCA503-DC38-4E11-B299-7DB76F5FAB1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79">
                <a:extLst>
                  <a:ext uri="{FF2B5EF4-FFF2-40B4-BE49-F238E27FC236}">
                    <a16:creationId xmlns:a16="http://schemas.microsoft.com/office/drawing/2014/main" id="{D21F0F68-198F-481C-9DF7-93EB338D67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82">
                <a:extLst>
                  <a:ext uri="{FF2B5EF4-FFF2-40B4-BE49-F238E27FC236}">
                    <a16:creationId xmlns:a16="http://schemas.microsoft.com/office/drawing/2014/main" id="{A0B2B8C2-FDD5-497A-9CFD-2981549022E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85">
                <a:extLst>
                  <a:ext uri="{FF2B5EF4-FFF2-40B4-BE49-F238E27FC236}">
                    <a16:creationId xmlns:a16="http://schemas.microsoft.com/office/drawing/2014/main" id="{C9A20254-ABE1-475B-9CA8-97E7369F4EE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88">
                <a:extLst>
                  <a:ext uri="{FF2B5EF4-FFF2-40B4-BE49-F238E27FC236}">
                    <a16:creationId xmlns:a16="http://schemas.microsoft.com/office/drawing/2014/main" id="{23E12738-13DA-4FBC-9E2B-569CE16058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nvGrpSpPr>
              <p:cNvPr id="63" name="Group 62">
                <a:extLst>
                  <a:ext uri="{FF2B5EF4-FFF2-40B4-BE49-F238E27FC236}">
                    <a16:creationId xmlns:a16="http://schemas.microsoft.com/office/drawing/2014/main" id="{A8F1C84D-36A7-432E-8525-755B1F33F7E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64" name="Line 63">
                  <a:extLst>
                    <a:ext uri="{FF2B5EF4-FFF2-40B4-BE49-F238E27FC236}">
                      <a16:creationId xmlns:a16="http://schemas.microsoft.com/office/drawing/2014/main" id="{D43B981D-1875-4E2D-B4B5-431D2CE842EF}"/>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 name="Line 66">
                  <a:extLst>
                    <a:ext uri="{FF2B5EF4-FFF2-40B4-BE49-F238E27FC236}">
                      <a16:creationId xmlns:a16="http://schemas.microsoft.com/office/drawing/2014/main" id="{07489979-9C7D-4844-B0BB-74A5CDBCDAA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 name="Line 67">
                  <a:extLst>
                    <a:ext uri="{FF2B5EF4-FFF2-40B4-BE49-F238E27FC236}">
                      <a16:creationId xmlns:a16="http://schemas.microsoft.com/office/drawing/2014/main" id="{A778F9B4-BB14-484F-A573-172579C39CF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 name="Line 80">
                  <a:extLst>
                    <a:ext uri="{FF2B5EF4-FFF2-40B4-BE49-F238E27FC236}">
                      <a16:creationId xmlns:a16="http://schemas.microsoft.com/office/drawing/2014/main" id="{26AC9EC4-C293-47D1-AA7B-DE4475793AB0}"/>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 name="Line 83">
                  <a:extLst>
                    <a:ext uri="{FF2B5EF4-FFF2-40B4-BE49-F238E27FC236}">
                      <a16:creationId xmlns:a16="http://schemas.microsoft.com/office/drawing/2014/main" id="{BACE1CFF-F0A6-4D1D-AC73-0D9D9A59712F}"/>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 name="Line 86">
                  <a:extLst>
                    <a:ext uri="{FF2B5EF4-FFF2-40B4-BE49-F238E27FC236}">
                      <a16:creationId xmlns:a16="http://schemas.microsoft.com/office/drawing/2014/main" id="{20D155F1-00FF-4612-BB74-15FEDECA9C3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 name="Line 89">
                  <a:extLst>
                    <a:ext uri="{FF2B5EF4-FFF2-40B4-BE49-F238E27FC236}">
                      <a16:creationId xmlns:a16="http://schemas.microsoft.com/office/drawing/2014/main" id="{C076FA74-5BAE-496C-8F4F-3F5B4F290E51}"/>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sp>
          <p:nvSpPr>
            <p:cNvPr id="26" name="Oval 25">
              <a:extLst>
                <a:ext uri="{FF2B5EF4-FFF2-40B4-BE49-F238E27FC236}">
                  <a16:creationId xmlns:a16="http://schemas.microsoft.com/office/drawing/2014/main" id="{9AC60A04-8CF1-45F0-A385-1EBAD71D7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742320" y="5778888"/>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nvGrpSpPr>
            <p:cNvPr id="27" name="Group 26">
              <a:extLst>
                <a:ext uri="{FF2B5EF4-FFF2-40B4-BE49-F238E27FC236}">
                  <a16:creationId xmlns:a16="http://schemas.microsoft.com/office/drawing/2014/main" id="{A41600F8-1DCA-4819-8C06-BAA0C569A2C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0800000">
              <a:off x="2305927" y="2362458"/>
              <a:ext cx="641183" cy="1069728"/>
              <a:chOff x="6484112" y="2967038"/>
              <a:chExt cx="641183" cy="1069728"/>
            </a:xfrm>
          </p:grpSpPr>
          <p:grpSp>
            <p:nvGrpSpPr>
              <p:cNvPr id="41" name="Group 40">
                <a:extLst>
                  <a:ext uri="{FF2B5EF4-FFF2-40B4-BE49-F238E27FC236}">
                    <a16:creationId xmlns:a16="http://schemas.microsoft.com/office/drawing/2014/main" id="{D9AA2C22-184F-48CD-AE38-7835B029DD8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808136" y="2967038"/>
                <a:ext cx="317159" cy="932400"/>
                <a:chOff x="6808136" y="2967038"/>
                <a:chExt cx="317159" cy="932400"/>
              </a:xfrm>
            </p:grpSpPr>
            <p:sp>
              <p:nvSpPr>
                <p:cNvPr id="46" name="Freeform 68">
                  <a:extLst>
                    <a:ext uri="{FF2B5EF4-FFF2-40B4-BE49-F238E27FC236}">
                      <a16:creationId xmlns:a16="http://schemas.microsoft.com/office/drawing/2014/main" id="{2BE92945-1DB1-4026-BFF0-E56E756FC2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69">
                  <a:extLst>
                    <a:ext uri="{FF2B5EF4-FFF2-40B4-BE49-F238E27FC236}">
                      <a16:creationId xmlns:a16="http://schemas.microsoft.com/office/drawing/2014/main" id="{D969EC21-F259-4572-8C92-93CBAFD9CF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48" name="Line 70">
                  <a:extLst>
                    <a:ext uri="{FF2B5EF4-FFF2-40B4-BE49-F238E27FC236}">
                      <a16:creationId xmlns:a16="http://schemas.microsoft.com/office/drawing/2014/main" id="{ADE098B8-3E34-4B77-9834-950B20E8CEB2}"/>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42" name="Group 41">
                <a:extLst>
                  <a:ext uri="{FF2B5EF4-FFF2-40B4-BE49-F238E27FC236}">
                    <a16:creationId xmlns:a16="http://schemas.microsoft.com/office/drawing/2014/main" id="{C838B054-D982-4E4A-810E-B5916C8BB81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8900000" flipH="1">
                <a:off x="6484112" y="3104366"/>
                <a:ext cx="317159" cy="932400"/>
                <a:chOff x="6808136" y="2967038"/>
                <a:chExt cx="317159" cy="932400"/>
              </a:xfrm>
            </p:grpSpPr>
            <p:sp>
              <p:nvSpPr>
                <p:cNvPr id="43" name="Freeform 68">
                  <a:extLst>
                    <a:ext uri="{FF2B5EF4-FFF2-40B4-BE49-F238E27FC236}">
                      <a16:creationId xmlns:a16="http://schemas.microsoft.com/office/drawing/2014/main" id="{120EE44F-3465-4168-9CC6-960CDC23DC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69">
                  <a:extLst>
                    <a:ext uri="{FF2B5EF4-FFF2-40B4-BE49-F238E27FC236}">
                      <a16:creationId xmlns:a16="http://schemas.microsoft.com/office/drawing/2014/main" id="{1F16E21E-6FF7-4D92-B5AB-F1B210E8D4F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45" name="Line 70">
                  <a:extLst>
                    <a:ext uri="{FF2B5EF4-FFF2-40B4-BE49-F238E27FC236}">
                      <a16:creationId xmlns:a16="http://schemas.microsoft.com/office/drawing/2014/main" id="{E6D26AF0-8B26-4B76-B520-39507E64181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28" name="Group 27">
              <a:extLst>
                <a:ext uri="{FF2B5EF4-FFF2-40B4-BE49-F238E27FC236}">
                  <a16:creationId xmlns:a16="http://schemas.microsoft.com/office/drawing/2014/main" id="{46550D95-D676-4064-9B82-6BE9520096B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384669" y="4915016"/>
              <a:ext cx="633413" cy="1620000"/>
              <a:chOff x="3384669" y="4915016"/>
              <a:chExt cx="633413" cy="1620000"/>
            </a:xfrm>
          </p:grpSpPr>
          <p:grpSp>
            <p:nvGrpSpPr>
              <p:cNvPr id="37" name="Group 36">
                <a:extLst>
                  <a:ext uri="{FF2B5EF4-FFF2-40B4-BE49-F238E27FC236}">
                    <a16:creationId xmlns:a16="http://schemas.microsoft.com/office/drawing/2014/main" id="{E3F10329-29C7-42E4-BA22-CD1201CEF79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8900000">
                <a:off x="3384669" y="4946104"/>
                <a:ext cx="633413" cy="1419225"/>
                <a:chOff x="5959192" y="333389"/>
                <a:chExt cx="633413" cy="1419225"/>
              </a:xfrm>
            </p:grpSpPr>
            <p:sp>
              <p:nvSpPr>
                <p:cNvPr id="39" name="Freeform 68">
                  <a:extLst>
                    <a:ext uri="{FF2B5EF4-FFF2-40B4-BE49-F238E27FC236}">
                      <a16:creationId xmlns:a16="http://schemas.microsoft.com/office/drawing/2014/main" id="{39A5C44A-06A4-43BE-A666-08E17199C8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69">
                  <a:extLst>
                    <a:ext uri="{FF2B5EF4-FFF2-40B4-BE49-F238E27FC236}">
                      <a16:creationId xmlns:a16="http://schemas.microsoft.com/office/drawing/2014/main" id="{4FFD648A-4214-47DB-B980-6A315E2655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38" name="Line 70">
                <a:extLst>
                  <a:ext uri="{FF2B5EF4-FFF2-40B4-BE49-F238E27FC236}">
                    <a16:creationId xmlns:a16="http://schemas.microsoft.com/office/drawing/2014/main" id="{C810BE59-2768-4B0E-A3FD-A6784A2C8401}"/>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rot="18900000" flipV="1">
                <a:off x="3774042" y="4915016"/>
                <a:ext cx="0" cy="162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9" name="Group 28">
              <a:extLst>
                <a:ext uri="{FF2B5EF4-FFF2-40B4-BE49-F238E27FC236}">
                  <a16:creationId xmlns:a16="http://schemas.microsoft.com/office/drawing/2014/main" id="{11652DC8-2B9B-409D-8B87-E8D97CBF002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0800000">
              <a:off x="540013" y="1046180"/>
              <a:ext cx="903599" cy="2160000"/>
              <a:chOff x="9057947" y="3423463"/>
              <a:chExt cx="903599" cy="2160000"/>
            </a:xfrm>
          </p:grpSpPr>
          <p:grpSp>
            <p:nvGrpSpPr>
              <p:cNvPr id="30" name="Group 29">
                <a:extLst>
                  <a:ext uri="{FF2B5EF4-FFF2-40B4-BE49-F238E27FC236}">
                    <a16:creationId xmlns:a16="http://schemas.microsoft.com/office/drawing/2014/main" id="{403350CC-3DBE-4071-8279-74DBDD4F9DD8}"/>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9057947" y="3432856"/>
                <a:ext cx="903599" cy="1872461"/>
                <a:chOff x="10538626" y="3165838"/>
                <a:chExt cx="936000" cy="1939601"/>
              </a:xfrm>
            </p:grpSpPr>
            <p:sp>
              <p:nvSpPr>
                <p:cNvPr id="35" name="Freeform: Shape 34">
                  <a:extLst>
                    <a:ext uri="{FF2B5EF4-FFF2-40B4-BE49-F238E27FC236}">
                      <a16:creationId xmlns:a16="http://schemas.microsoft.com/office/drawing/2014/main" id="{38432FD0-1F86-419C-BE0D-605DEBE10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38626" y="3183996"/>
                  <a:ext cx="453600" cy="1920288"/>
                </a:xfrm>
                <a:custGeom>
                  <a:avLst/>
                  <a:gdLst>
                    <a:gd name="connsiteX0" fmla="*/ 453600 w 453600"/>
                    <a:gd name="connsiteY0" fmla="*/ 0 h 1920288"/>
                    <a:gd name="connsiteX1" fmla="*/ 453600 w 453600"/>
                    <a:gd name="connsiteY1" fmla="*/ 1920288 h 1920288"/>
                    <a:gd name="connsiteX2" fmla="*/ 384059 w 453600"/>
                    <a:gd name="connsiteY2" fmla="*/ 1914152 h 1920288"/>
                    <a:gd name="connsiteX3" fmla="*/ 9354 w 453600"/>
                    <a:gd name="connsiteY3" fmla="*/ 1548700 h 1920288"/>
                    <a:gd name="connsiteX4" fmla="*/ 0 w 453600"/>
                    <a:gd name="connsiteY4" fmla="*/ 1455902 h 1920288"/>
                    <a:gd name="connsiteX5" fmla="*/ 146 w 453600"/>
                    <a:gd name="connsiteY5" fmla="*/ 1451885 h 1920288"/>
                    <a:gd name="connsiteX6" fmla="*/ 145 w 453600"/>
                    <a:gd name="connsiteY6" fmla="*/ 1451885 h 1920288"/>
                    <a:gd name="connsiteX7" fmla="*/ 7358 w 453600"/>
                    <a:gd name="connsiteY7" fmla="*/ 1253678 h 1920288"/>
                    <a:gd name="connsiteX8" fmla="*/ 424671 w 453600"/>
                    <a:gd name="connsiteY8" fmla="*/ 36480 h 1920288"/>
                    <a:gd name="connsiteX9" fmla="*/ 453600 w 453600"/>
                    <a:gd name="connsiteY9" fmla="*/ 0 h 192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3600" h="1920288">
                      <a:moveTo>
                        <a:pt x="453600" y="0"/>
                      </a:moveTo>
                      <a:lnTo>
                        <a:pt x="453600" y="1920288"/>
                      </a:lnTo>
                      <a:lnTo>
                        <a:pt x="384059" y="1914152"/>
                      </a:lnTo>
                      <a:cubicBezTo>
                        <a:pt x="196308" y="1880615"/>
                        <a:pt x="47443" y="1734834"/>
                        <a:pt x="9354" y="1548700"/>
                      </a:cubicBezTo>
                      <a:lnTo>
                        <a:pt x="0" y="1455902"/>
                      </a:lnTo>
                      <a:lnTo>
                        <a:pt x="146" y="1451885"/>
                      </a:lnTo>
                      <a:lnTo>
                        <a:pt x="145" y="1451885"/>
                      </a:lnTo>
                      <a:lnTo>
                        <a:pt x="7358" y="1253678"/>
                      </a:lnTo>
                      <a:cubicBezTo>
                        <a:pt x="42019" y="780132"/>
                        <a:pt x="195015" y="355125"/>
                        <a:pt x="424671" y="36480"/>
                      </a:cubicBezTo>
                      <a:lnTo>
                        <a:pt x="453600"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36" name="Freeform: Shape 35">
                  <a:extLst>
                    <a:ext uri="{FF2B5EF4-FFF2-40B4-BE49-F238E27FC236}">
                      <a16:creationId xmlns:a16="http://schemas.microsoft.com/office/drawing/2014/main" id="{8F4BCABC-4173-4006-9B50-22E0BE31D9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92226" y="3165838"/>
                  <a:ext cx="482400" cy="1939601"/>
                </a:xfrm>
                <a:custGeom>
                  <a:avLst/>
                  <a:gdLst>
                    <a:gd name="connsiteX0" fmla="*/ 14399 w 482400"/>
                    <a:gd name="connsiteY0" fmla="*/ 0 h 1939601"/>
                    <a:gd name="connsiteX1" fmla="*/ 14399 w 482400"/>
                    <a:gd name="connsiteY1" fmla="*/ 689615 h 1939601"/>
                    <a:gd name="connsiteX2" fmla="*/ 14400 w 482400"/>
                    <a:gd name="connsiteY2" fmla="*/ 689615 h 1939601"/>
                    <a:gd name="connsiteX3" fmla="*/ 14401 w 482400"/>
                    <a:gd name="connsiteY3" fmla="*/ 689615 h 1939601"/>
                    <a:gd name="connsiteX4" fmla="*/ 14401 w 482400"/>
                    <a:gd name="connsiteY4" fmla="*/ 0 h 1939601"/>
                    <a:gd name="connsiteX5" fmla="*/ 57729 w 482400"/>
                    <a:gd name="connsiteY5" fmla="*/ 54638 h 1939601"/>
                    <a:gd name="connsiteX6" fmla="*/ 475042 w 482400"/>
                    <a:gd name="connsiteY6" fmla="*/ 1271836 h 1939601"/>
                    <a:gd name="connsiteX7" fmla="*/ 482255 w 482400"/>
                    <a:gd name="connsiteY7" fmla="*/ 1470043 h 1939601"/>
                    <a:gd name="connsiteX8" fmla="*/ 482254 w 482400"/>
                    <a:gd name="connsiteY8" fmla="*/ 1470043 h 1939601"/>
                    <a:gd name="connsiteX9" fmla="*/ 482400 w 482400"/>
                    <a:gd name="connsiteY9" fmla="*/ 1474060 h 1939601"/>
                    <a:gd name="connsiteX10" fmla="*/ 473046 w 482400"/>
                    <a:gd name="connsiteY10" fmla="*/ 1566858 h 1939601"/>
                    <a:gd name="connsiteX11" fmla="*/ 15706 w 482400"/>
                    <a:gd name="connsiteY11" fmla="*/ 1939601 h 1939601"/>
                    <a:gd name="connsiteX12" fmla="*/ 14400 w 482400"/>
                    <a:gd name="connsiteY12" fmla="*/ 1939469 h 1939601"/>
                    <a:gd name="connsiteX13" fmla="*/ 13094 w 482400"/>
                    <a:gd name="connsiteY13" fmla="*/ 1939601 h 1939601"/>
                    <a:gd name="connsiteX14" fmla="*/ 0 w 482400"/>
                    <a:gd name="connsiteY14" fmla="*/ 1938446 h 1939601"/>
                    <a:gd name="connsiteX15" fmla="*/ 0 w 482400"/>
                    <a:gd name="connsiteY15" fmla="*/ 18158 h 1939601"/>
                    <a:gd name="connsiteX16" fmla="*/ 14399 w 482400"/>
                    <a:gd name="connsiteY16" fmla="*/ 0 h 193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2400" h="1939601">
                      <a:moveTo>
                        <a:pt x="14399" y="0"/>
                      </a:moveTo>
                      <a:lnTo>
                        <a:pt x="14399" y="689615"/>
                      </a:lnTo>
                      <a:lnTo>
                        <a:pt x="14400" y="689615"/>
                      </a:lnTo>
                      <a:lnTo>
                        <a:pt x="14401" y="689615"/>
                      </a:lnTo>
                      <a:lnTo>
                        <a:pt x="14401" y="0"/>
                      </a:lnTo>
                      <a:lnTo>
                        <a:pt x="57729" y="54638"/>
                      </a:lnTo>
                      <a:cubicBezTo>
                        <a:pt x="287385" y="373283"/>
                        <a:pt x="440381" y="798290"/>
                        <a:pt x="475042" y="1271836"/>
                      </a:cubicBezTo>
                      <a:lnTo>
                        <a:pt x="482255" y="1470043"/>
                      </a:lnTo>
                      <a:lnTo>
                        <a:pt x="482254" y="1470043"/>
                      </a:lnTo>
                      <a:lnTo>
                        <a:pt x="482400" y="1474060"/>
                      </a:lnTo>
                      <a:lnTo>
                        <a:pt x="473046" y="1566858"/>
                      </a:lnTo>
                      <a:cubicBezTo>
                        <a:pt x="429516" y="1779582"/>
                        <a:pt x="241298" y="1939601"/>
                        <a:pt x="15706" y="1939601"/>
                      </a:cubicBezTo>
                      <a:lnTo>
                        <a:pt x="14400" y="1939469"/>
                      </a:lnTo>
                      <a:lnTo>
                        <a:pt x="13094" y="1939601"/>
                      </a:lnTo>
                      <a:lnTo>
                        <a:pt x="0" y="1938446"/>
                      </a:lnTo>
                      <a:lnTo>
                        <a:pt x="0" y="18158"/>
                      </a:lnTo>
                      <a:lnTo>
                        <a:pt x="14399"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grpSp>
            <p:nvGrpSpPr>
              <p:cNvPr id="31" name="Group 30">
                <a:extLst>
                  <a:ext uri="{FF2B5EF4-FFF2-40B4-BE49-F238E27FC236}">
                    <a16:creationId xmlns:a16="http://schemas.microsoft.com/office/drawing/2014/main" id="{8E6DD52D-5C11-4364-A277-0BC6C05CACB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9210264" y="3423463"/>
                <a:ext cx="597126" cy="2160000"/>
                <a:chOff x="9210264" y="3423463"/>
                <a:chExt cx="597126" cy="2160000"/>
              </a:xfrm>
            </p:grpSpPr>
            <p:cxnSp>
              <p:nvCxnSpPr>
                <p:cNvPr id="32" name="Straight Connector 31">
                  <a:extLst>
                    <a:ext uri="{FF2B5EF4-FFF2-40B4-BE49-F238E27FC236}">
                      <a16:creationId xmlns:a16="http://schemas.microsoft.com/office/drawing/2014/main" id="{A2C9CE77-5338-4C9B-BCB7-1D6A7A2C726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508827" y="3423463"/>
                  <a:ext cx="0" cy="2160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33" name="Rectangle 5">
                  <a:extLst>
                    <a:ext uri="{FF2B5EF4-FFF2-40B4-BE49-F238E27FC236}">
                      <a16:creationId xmlns:a16="http://schemas.microsoft.com/office/drawing/2014/main" id="{DD8C86C1-51BA-4CB2-918E-99A73E2EC3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9210264" y="4162845"/>
                  <a:ext cx="597126" cy="597126"/>
                </a:xfrm>
                <a:custGeom>
                  <a:avLst/>
                  <a:gdLst>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0 w 1239398"/>
                    <a:gd name="connsiteY4" fmla="*/ 0 h 1239398"/>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91440 w 1239398"/>
                    <a:gd name="connsiteY4" fmla="*/ 91440 h 1239398"/>
                    <a:gd name="connsiteX0" fmla="*/ 1239398 w 1239398"/>
                    <a:gd name="connsiteY0" fmla="*/ 0 h 1239398"/>
                    <a:gd name="connsiteX1" fmla="*/ 1239398 w 1239398"/>
                    <a:gd name="connsiteY1" fmla="*/ 1239398 h 1239398"/>
                    <a:gd name="connsiteX2" fmla="*/ 0 w 1239398"/>
                    <a:gd name="connsiteY2" fmla="*/ 1239398 h 1239398"/>
                    <a:gd name="connsiteX3" fmla="*/ 91440 w 1239398"/>
                    <a:gd name="connsiteY3" fmla="*/ 91440 h 1239398"/>
                    <a:gd name="connsiteX0" fmla="*/ 1239398 w 1239398"/>
                    <a:gd name="connsiteY0" fmla="*/ 0 h 1239398"/>
                    <a:gd name="connsiteX1" fmla="*/ 1239398 w 1239398"/>
                    <a:gd name="connsiteY1" fmla="*/ 1239398 h 1239398"/>
                    <a:gd name="connsiteX2" fmla="*/ 0 w 1239398"/>
                    <a:gd name="connsiteY2" fmla="*/ 1239398 h 1239398"/>
                  </a:gdLst>
                  <a:ahLst/>
                  <a:cxnLst>
                    <a:cxn ang="0">
                      <a:pos x="connsiteX0" y="connsiteY0"/>
                    </a:cxn>
                    <a:cxn ang="0">
                      <a:pos x="connsiteX1" y="connsiteY1"/>
                    </a:cxn>
                    <a:cxn ang="0">
                      <a:pos x="connsiteX2" y="connsiteY2"/>
                    </a:cxn>
                  </a:cxnLst>
                  <a:rect l="l" t="t" r="r" b="b"/>
                  <a:pathLst>
                    <a:path w="1239398" h="1239398">
                      <a:moveTo>
                        <a:pt x="1239398" y="0"/>
                      </a:moveTo>
                      <a:lnTo>
                        <a:pt x="1239398" y="1239398"/>
                      </a:lnTo>
                      <a:lnTo>
                        <a:pt x="0" y="1239398"/>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5">
                  <a:extLst>
                    <a:ext uri="{FF2B5EF4-FFF2-40B4-BE49-F238E27FC236}">
                      <a16:creationId xmlns:a16="http://schemas.microsoft.com/office/drawing/2014/main" id="{713D5C9F-7DFE-4DDD-A89E-55BCBDFEC0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9297710" y="3747070"/>
                  <a:ext cx="422234" cy="422234"/>
                </a:xfrm>
                <a:custGeom>
                  <a:avLst/>
                  <a:gdLst>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0 w 1239398"/>
                    <a:gd name="connsiteY4" fmla="*/ 0 h 1239398"/>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91440 w 1239398"/>
                    <a:gd name="connsiteY4" fmla="*/ 91440 h 1239398"/>
                    <a:gd name="connsiteX0" fmla="*/ 1239398 w 1239398"/>
                    <a:gd name="connsiteY0" fmla="*/ 0 h 1239398"/>
                    <a:gd name="connsiteX1" fmla="*/ 1239398 w 1239398"/>
                    <a:gd name="connsiteY1" fmla="*/ 1239398 h 1239398"/>
                    <a:gd name="connsiteX2" fmla="*/ 0 w 1239398"/>
                    <a:gd name="connsiteY2" fmla="*/ 1239398 h 1239398"/>
                    <a:gd name="connsiteX3" fmla="*/ 91440 w 1239398"/>
                    <a:gd name="connsiteY3" fmla="*/ 91440 h 1239398"/>
                    <a:gd name="connsiteX0" fmla="*/ 1239398 w 1239398"/>
                    <a:gd name="connsiteY0" fmla="*/ 0 h 1239398"/>
                    <a:gd name="connsiteX1" fmla="*/ 1239398 w 1239398"/>
                    <a:gd name="connsiteY1" fmla="*/ 1239398 h 1239398"/>
                    <a:gd name="connsiteX2" fmla="*/ 0 w 1239398"/>
                    <a:gd name="connsiteY2" fmla="*/ 1239398 h 1239398"/>
                  </a:gdLst>
                  <a:ahLst/>
                  <a:cxnLst>
                    <a:cxn ang="0">
                      <a:pos x="connsiteX0" y="connsiteY0"/>
                    </a:cxn>
                    <a:cxn ang="0">
                      <a:pos x="connsiteX1" y="connsiteY1"/>
                    </a:cxn>
                    <a:cxn ang="0">
                      <a:pos x="connsiteX2" y="connsiteY2"/>
                    </a:cxn>
                  </a:cxnLst>
                  <a:rect l="l" t="t" r="r" b="b"/>
                  <a:pathLst>
                    <a:path w="1239398" h="1239398">
                      <a:moveTo>
                        <a:pt x="1239398" y="0"/>
                      </a:moveTo>
                      <a:lnTo>
                        <a:pt x="1239398" y="1239398"/>
                      </a:lnTo>
                      <a:lnTo>
                        <a:pt x="0" y="1239398"/>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cxnSp>
        <p:nvCxnSpPr>
          <p:cNvPr id="83" name="Straight Connector 82">
            <a:extLst>
              <a:ext uri="{FF2B5EF4-FFF2-40B4-BE49-F238E27FC236}">
                <a16:creationId xmlns:a16="http://schemas.microsoft.com/office/drawing/2014/main" id="{D56ACE5F-BE95-4218-ADF7-6F1DEF6A946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690871"/>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85" name="Group 84">
            <a:extLst>
              <a:ext uri="{FF2B5EF4-FFF2-40B4-BE49-F238E27FC236}">
                <a16:creationId xmlns:a16="http://schemas.microsoft.com/office/drawing/2014/main" id="{801DF50F-B47F-405F-BDF3-73DAC01BB9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8173184" y="602681"/>
            <a:ext cx="3615648" cy="5932335"/>
            <a:chOff x="402434" y="602681"/>
            <a:chExt cx="3615648" cy="5932335"/>
          </a:xfrm>
        </p:grpSpPr>
        <p:grpSp>
          <p:nvGrpSpPr>
            <p:cNvPr id="86" name="Group 85">
              <a:extLst>
                <a:ext uri="{FF2B5EF4-FFF2-40B4-BE49-F238E27FC236}">
                  <a16:creationId xmlns:a16="http://schemas.microsoft.com/office/drawing/2014/main" id="{2457533F-CAD7-46C2-9CB3-8505B2DFABA2}"/>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710054" y="399231"/>
              <a:ext cx="317159" cy="932400"/>
              <a:chOff x="6376988" y="280988"/>
              <a:chExt cx="633413" cy="1862138"/>
            </a:xfrm>
          </p:grpSpPr>
          <p:sp>
            <p:nvSpPr>
              <p:cNvPr id="143" name="Freeform 68">
                <a:extLst>
                  <a:ext uri="{FF2B5EF4-FFF2-40B4-BE49-F238E27FC236}">
                    <a16:creationId xmlns:a16="http://schemas.microsoft.com/office/drawing/2014/main" id="{66E9686F-CED0-475E-A28A-D8CDBCCDD1D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376988"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44" name="Freeform 69">
                <a:extLst>
                  <a:ext uri="{FF2B5EF4-FFF2-40B4-BE49-F238E27FC236}">
                    <a16:creationId xmlns:a16="http://schemas.microsoft.com/office/drawing/2014/main" id="{254AFE2B-C030-4DF5-B113-1A9ECB6A65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96076" y="280988"/>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45" name="Line 70">
                <a:extLst>
                  <a:ext uri="{FF2B5EF4-FFF2-40B4-BE49-F238E27FC236}">
                    <a16:creationId xmlns:a16="http://schemas.microsoft.com/office/drawing/2014/main" id="{02E0618D-FC2B-49B2-B15F-0EA6139909EA}"/>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696076" y="280988"/>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87" name="Oval 86">
              <a:extLst>
                <a:ext uri="{FF2B5EF4-FFF2-40B4-BE49-F238E27FC236}">
                  <a16:creationId xmlns:a16="http://schemas.microsoft.com/office/drawing/2014/main" id="{3BC4DEAB-C1FD-4FA7-9417-3E053D540E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333586" y="839438"/>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nvGrpSpPr>
            <p:cNvPr id="88" name="Group 87">
              <a:extLst>
                <a:ext uri="{FF2B5EF4-FFF2-40B4-BE49-F238E27FC236}">
                  <a16:creationId xmlns:a16="http://schemas.microsoft.com/office/drawing/2014/main" id="{77615B8B-540B-420B-87F1-5F51415E7F2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3500000">
              <a:off x="1732866" y="390058"/>
              <a:ext cx="1785984" cy="2211229"/>
              <a:chOff x="3125006" y="3171595"/>
              <a:chExt cx="1785984" cy="2211229"/>
            </a:xfrm>
          </p:grpSpPr>
          <p:grpSp>
            <p:nvGrpSpPr>
              <p:cNvPr id="135" name="Group 134">
                <a:extLst>
                  <a:ext uri="{FF2B5EF4-FFF2-40B4-BE49-F238E27FC236}">
                    <a16:creationId xmlns:a16="http://schemas.microsoft.com/office/drawing/2014/main" id="{82E16796-0833-4B54-AED9-A3611C9BD19E}"/>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139" name="Straight Connector 138">
                  <a:extLst>
                    <a:ext uri="{FF2B5EF4-FFF2-40B4-BE49-F238E27FC236}">
                      <a16:creationId xmlns:a16="http://schemas.microsoft.com/office/drawing/2014/main" id="{F1E2155D-D771-4139-BC04-B5F026AEBB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46D84B4-B9EF-417C-A565-F9B86978EC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41" name="Rectangle 30">
                  <a:extLst>
                    <a:ext uri="{FF2B5EF4-FFF2-40B4-BE49-F238E27FC236}">
                      <a16:creationId xmlns:a16="http://schemas.microsoft.com/office/drawing/2014/main" id="{66FFC568-D3F5-4FA6-B28A-516DE623F5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30">
                  <a:extLst>
                    <a:ext uri="{FF2B5EF4-FFF2-40B4-BE49-F238E27FC236}">
                      <a16:creationId xmlns:a16="http://schemas.microsoft.com/office/drawing/2014/main" id="{2C3FB912-25F7-4822-B327-DA1E9B335B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6" name="Group 135">
                <a:extLst>
                  <a:ext uri="{FF2B5EF4-FFF2-40B4-BE49-F238E27FC236}">
                    <a16:creationId xmlns:a16="http://schemas.microsoft.com/office/drawing/2014/main" id="{4FC8FB21-D7E1-4978-AD20-5E68B4C580E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137" name="Freeform: Shape 136">
                  <a:extLst>
                    <a:ext uri="{FF2B5EF4-FFF2-40B4-BE49-F238E27FC236}">
                      <a16:creationId xmlns:a16="http://schemas.microsoft.com/office/drawing/2014/main" id="{51BBD3DF-C644-4E9C-A11C-B6336B8890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138" name="Freeform: Shape 137">
                  <a:extLst>
                    <a:ext uri="{FF2B5EF4-FFF2-40B4-BE49-F238E27FC236}">
                      <a16:creationId xmlns:a16="http://schemas.microsoft.com/office/drawing/2014/main" id="{0B53158D-9F0C-4064-B804-2C1F8AEBE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grpSp>
        <p:grpSp>
          <p:nvGrpSpPr>
            <p:cNvPr id="89" name="Group 88">
              <a:extLst>
                <a:ext uri="{FF2B5EF4-FFF2-40B4-BE49-F238E27FC236}">
                  <a16:creationId xmlns:a16="http://schemas.microsoft.com/office/drawing/2014/main" id="{B9D93B3C-5026-425E-9179-CBB944A9096E}"/>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40000" y="2480400"/>
              <a:ext cx="2457450" cy="3838575"/>
              <a:chOff x="587376" y="280988"/>
              <a:chExt cx="2457450" cy="3838575"/>
            </a:xfrm>
          </p:grpSpPr>
          <p:sp>
            <p:nvSpPr>
              <p:cNvPr id="113" name="Freeform 64">
                <a:extLst>
                  <a:ext uri="{FF2B5EF4-FFF2-40B4-BE49-F238E27FC236}">
                    <a16:creationId xmlns:a16="http://schemas.microsoft.com/office/drawing/2014/main" id="{5C84A49A-BD66-4BEA-A06B-2FA89468BBF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4" name="Freeform 81">
                <a:extLst>
                  <a:ext uri="{FF2B5EF4-FFF2-40B4-BE49-F238E27FC236}">
                    <a16:creationId xmlns:a16="http://schemas.microsoft.com/office/drawing/2014/main" id="{EB8895A6-E32C-4B09-B9E0-314C000A282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5" name="Freeform 61">
                <a:extLst>
                  <a:ext uri="{FF2B5EF4-FFF2-40B4-BE49-F238E27FC236}">
                    <a16:creationId xmlns:a16="http://schemas.microsoft.com/office/drawing/2014/main" id="{6ABA4FEE-5223-4565-9B11-5E7CD13236D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6" name="Freeform 78">
                <a:extLst>
                  <a:ext uri="{FF2B5EF4-FFF2-40B4-BE49-F238E27FC236}">
                    <a16:creationId xmlns:a16="http://schemas.microsoft.com/office/drawing/2014/main" id="{38C78FAF-A05E-4962-8571-B6C83FB4EFD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7" name="Freeform 84">
                <a:extLst>
                  <a:ext uri="{FF2B5EF4-FFF2-40B4-BE49-F238E27FC236}">
                    <a16:creationId xmlns:a16="http://schemas.microsoft.com/office/drawing/2014/main" id="{B94F41EA-CB57-4E1D-9C7F-6E482F0EB6A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8" name="Freeform 87">
                <a:extLst>
                  <a:ext uri="{FF2B5EF4-FFF2-40B4-BE49-F238E27FC236}">
                    <a16:creationId xmlns:a16="http://schemas.microsoft.com/office/drawing/2014/main" id="{36E5C22C-6491-4028-8C8F-2BBA91B692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9" name="Freeform 60">
                <a:extLst>
                  <a:ext uri="{FF2B5EF4-FFF2-40B4-BE49-F238E27FC236}">
                    <a16:creationId xmlns:a16="http://schemas.microsoft.com/office/drawing/2014/main" id="{C68EAD32-DAD2-4E24-A17D-9EF57C0FA5B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0" name="Freeform 59">
                <a:extLst>
                  <a:ext uri="{FF2B5EF4-FFF2-40B4-BE49-F238E27FC236}">
                    <a16:creationId xmlns:a16="http://schemas.microsoft.com/office/drawing/2014/main" id="{0C6E1ABE-BB08-4327-9CDD-11A5D0130E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1" name="Freeform 62">
                <a:extLst>
                  <a:ext uri="{FF2B5EF4-FFF2-40B4-BE49-F238E27FC236}">
                    <a16:creationId xmlns:a16="http://schemas.microsoft.com/office/drawing/2014/main" id="{88D096DA-BFC9-44D7-8441-490FA2D404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22" name="Freeform 65">
                <a:extLst>
                  <a:ext uri="{FF2B5EF4-FFF2-40B4-BE49-F238E27FC236}">
                    <a16:creationId xmlns:a16="http://schemas.microsoft.com/office/drawing/2014/main" id="{152CB9CF-F70A-46B0-AB37-7922D326BD0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3" name="Freeform 79">
                <a:extLst>
                  <a:ext uri="{FF2B5EF4-FFF2-40B4-BE49-F238E27FC236}">
                    <a16:creationId xmlns:a16="http://schemas.microsoft.com/office/drawing/2014/main" id="{28240976-82E5-4A37-8E2B-A07CCFD13D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4" name="Freeform 82">
                <a:extLst>
                  <a:ext uri="{FF2B5EF4-FFF2-40B4-BE49-F238E27FC236}">
                    <a16:creationId xmlns:a16="http://schemas.microsoft.com/office/drawing/2014/main" id="{0C25B6B7-4317-4482-A474-2830FA6E59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5" name="Freeform 85">
                <a:extLst>
                  <a:ext uri="{FF2B5EF4-FFF2-40B4-BE49-F238E27FC236}">
                    <a16:creationId xmlns:a16="http://schemas.microsoft.com/office/drawing/2014/main" id="{5C0EDF04-E84E-457D-A5F9-7746545AB2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6" name="Freeform 88">
                <a:extLst>
                  <a:ext uri="{FF2B5EF4-FFF2-40B4-BE49-F238E27FC236}">
                    <a16:creationId xmlns:a16="http://schemas.microsoft.com/office/drawing/2014/main" id="{566313AB-A9AB-4B84-8C23-50E72591718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nvGrpSpPr>
              <p:cNvPr id="127" name="Group 126">
                <a:extLst>
                  <a:ext uri="{FF2B5EF4-FFF2-40B4-BE49-F238E27FC236}">
                    <a16:creationId xmlns:a16="http://schemas.microsoft.com/office/drawing/2014/main" id="{2F31BFB5-317D-4135-930A-240F7A56EA8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128" name="Line 63">
                  <a:extLst>
                    <a:ext uri="{FF2B5EF4-FFF2-40B4-BE49-F238E27FC236}">
                      <a16:creationId xmlns:a16="http://schemas.microsoft.com/office/drawing/2014/main" id="{9102C0AC-7FF7-4F4B-B7C1-C8CE4846A1CD}"/>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9" name="Line 66">
                  <a:extLst>
                    <a:ext uri="{FF2B5EF4-FFF2-40B4-BE49-F238E27FC236}">
                      <a16:creationId xmlns:a16="http://schemas.microsoft.com/office/drawing/2014/main" id="{64BAC77C-E14F-4FA8-9D0A-55B646EEA468}"/>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0" name="Line 67">
                  <a:extLst>
                    <a:ext uri="{FF2B5EF4-FFF2-40B4-BE49-F238E27FC236}">
                      <a16:creationId xmlns:a16="http://schemas.microsoft.com/office/drawing/2014/main" id="{0B88DC73-9AC3-42F8-8C9E-94EE9B61AE4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1" name="Line 80">
                  <a:extLst>
                    <a:ext uri="{FF2B5EF4-FFF2-40B4-BE49-F238E27FC236}">
                      <a16:creationId xmlns:a16="http://schemas.microsoft.com/office/drawing/2014/main" id="{26BBA2D9-E4D0-424E-9825-61A9B3C0A375}"/>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2" name="Line 83">
                  <a:extLst>
                    <a:ext uri="{FF2B5EF4-FFF2-40B4-BE49-F238E27FC236}">
                      <a16:creationId xmlns:a16="http://schemas.microsoft.com/office/drawing/2014/main" id="{F6D4FA39-E0CC-4991-83D0-606E03CF1D36}"/>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 name="Line 86">
                  <a:extLst>
                    <a:ext uri="{FF2B5EF4-FFF2-40B4-BE49-F238E27FC236}">
                      <a16:creationId xmlns:a16="http://schemas.microsoft.com/office/drawing/2014/main" id="{3819BE2B-7D47-443C-B1DF-2EA57679D171}"/>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4" name="Line 89">
                  <a:extLst>
                    <a:ext uri="{FF2B5EF4-FFF2-40B4-BE49-F238E27FC236}">
                      <a16:creationId xmlns:a16="http://schemas.microsoft.com/office/drawing/2014/main" id="{86B1E78E-D338-4BAE-9FB1-1A9118AD3DDE}"/>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sp>
          <p:nvSpPr>
            <p:cNvPr id="90" name="Oval 89">
              <a:extLst>
                <a:ext uri="{FF2B5EF4-FFF2-40B4-BE49-F238E27FC236}">
                  <a16:creationId xmlns:a16="http://schemas.microsoft.com/office/drawing/2014/main" id="{4EC68A1A-796C-4F5F-8F41-0124729201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742320" y="5778888"/>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nvGrpSpPr>
            <p:cNvPr id="91" name="Group 90">
              <a:extLst>
                <a:ext uri="{FF2B5EF4-FFF2-40B4-BE49-F238E27FC236}">
                  <a16:creationId xmlns:a16="http://schemas.microsoft.com/office/drawing/2014/main" id="{272E52F1-29AD-47C2-904E-60B72D4A910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0800000">
              <a:off x="2305927" y="2362458"/>
              <a:ext cx="641183" cy="1069728"/>
              <a:chOff x="6484112" y="2967038"/>
              <a:chExt cx="641183" cy="1069728"/>
            </a:xfrm>
          </p:grpSpPr>
          <p:grpSp>
            <p:nvGrpSpPr>
              <p:cNvPr id="105" name="Group 104">
                <a:extLst>
                  <a:ext uri="{FF2B5EF4-FFF2-40B4-BE49-F238E27FC236}">
                    <a16:creationId xmlns:a16="http://schemas.microsoft.com/office/drawing/2014/main" id="{B3F829B9-B86F-47B0-A187-2202CCB861B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808136" y="2967038"/>
                <a:ext cx="317159" cy="932400"/>
                <a:chOff x="6808136" y="2967038"/>
                <a:chExt cx="317159" cy="932400"/>
              </a:xfrm>
            </p:grpSpPr>
            <p:sp>
              <p:nvSpPr>
                <p:cNvPr id="110" name="Freeform 68">
                  <a:extLst>
                    <a:ext uri="{FF2B5EF4-FFF2-40B4-BE49-F238E27FC236}">
                      <a16:creationId xmlns:a16="http://schemas.microsoft.com/office/drawing/2014/main" id="{ED1B3641-1CFF-46F3-873A-3B6AA5D79E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1" name="Freeform 69">
                  <a:extLst>
                    <a:ext uri="{FF2B5EF4-FFF2-40B4-BE49-F238E27FC236}">
                      <a16:creationId xmlns:a16="http://schemas.microsoft.com/office/drawing/2014/main" id="{2C8E8742-B905-4C81-9553-19C64E8F3F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2" name="Line 70">
                  <a:extLst>
                    <a:ext uri="{FF2B5EF4-FFF2-40B4-BE49-F238E27FC236}">
                      <a16:creationId xmlns:a16="http://schemas.microsoft.com/office/drawing/2014/main" id="{E10BE229-40F6-4A15-9282-BD78053FB5E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6" name="Group 105">
                <a:extLst>
                  <a:ext uri="{FF2B5EF4-FFF2-40B4-BE49-F238E27FC236}">
                    <a16:creationId xmlns:a16="http://schemas.microsoft.com/office/drawing/2014/main" id="{543B3E07-5E30-43C1-9169-90E713C2729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8900000" flipH="1">
                <a:off x="6484112" y="3104366"/>
                <a:ext cx="317159" cy="932400"/>
                <a:chOff x="6808136" y="2967038"/>
                <a:chExt cx="317159" cy="932400"/>
              </a:xfrm>
            </p:grpSpPr>
            <p:sp>
              <p:nvSpPr>
                <p:cNvPr id="107" name="Freeform 68">
                  <a:extLst>
                    <a:ext uri="{FF2B5EF4-FFF2-40B4-BE49-F238E27FC236}">
                      <a16:creationId xmlns:a16="http://schemas.microsoft.com/office/drawing/2014/main" id="{03FCAAE2-5982-4748-8355-1245B745230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8" name="Freeform 69">
                  <a:extLst>
                    <a:ext uri="{FF2B5EF4-FFF2-40B4-BE49-F238E27FC236}">
                      <a16:creationId xmlns:a16="http://schemas.microsoft.com/office/drawing/2014/main" id="{3B21621D-2AAA-4224-B85E-F14F1587A1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9" name="Line 70">
                  <a:extLst>
                    <a:ext uri="{FF2B5EF4-FFF2-40B4-BE49-F238E27FC236}">
                      <a16:creationId xmlns:a16="http://schemas.microsoft.com/office/drawing/2014/main" id="{B69DCE92-933C-4180-9ECE-C159FF0ED2B4}"/>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92" name="Group 91">
              <a:extLst>
                <a:ext uri="{FF2B5EF4-FFF2-40B4-BE49-F238E27FC236}">
                  <a16:creationId xmlns:a16="http://schemas.microsoft.com/office/drawing/2014/main" id="{3774B519-16FD-45D1-81B3-F10B796BD15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384669" y="4915016"/>
              <a:ext cx="633413" cy="1620000"/>
              <a:chOff x="3384669" y="4915016"/>
              <a:chExt cx="633413" cy="1620000"/>
            </a:xfrm>
          </p:grpSpPr>
          <p:grpSp>
            <p:nvGrpSpPr>
              <p:cNvPr id="101" name="Group 100">
                <a:extLst>
                  <a:ext uri="{FF2B5EF4-FFF2-40B4-BE49-F238E27FC236}">
                    <a16:creationId xmlns:a16="http://schemas.microsoft.com/office/drawing/2014/main" id="{E1718837-BAB1-4751-8766-2CD3B309475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8900000">
                <a:off x="3384669" y="4946104"/>
                <a:ext cx="633413" cy="1419225"/>
                <a:chOff x="5959192" y="333389"/>
                <a:chExt cx="633413" cy="1419225"/>
              </a:xfrm>
            </p:grpSpPr>
            <p:sp>
              <p:nvSpPr>
                <p:cNvPr id="103" name="Freeform 68">
                  <a:extLst>
                    <a:ext uri="{FF2B5EF4-FFF2-40B4-BE49-F238E27FC236}">
                      <a16:creationId xmlns:a16="http://schemas.microsoft.com/office/drawing/2014/main" id="{85774601-5D43-405D-B593-93550F4C578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4" name="Freeform 69">
                  <a:extLst>
                    <a:ext uri="{FF2B5EF4-FFF2-40B4-BE49-F238E27FC236}">
                      <a16:creationId xmlns:a16="http://schemas.microsoft.com/office/drawing/2014/main" id="{3E1DA161-17EA-4A32-A428-C2368EBACB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102" name="Line 70">
                <a:extLst>
                  <a:ext uri="{FF2B5EF4-FFF2-40B4-BE49-F238E27FC236}">
                    <a16:creationId xmlns:a16="http://schemas.microsoft.com/office/drawing/2014/main" id="{C5270C31-E701-47DC-BAC5-DE712455395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rot="18900000" flipV="1">
                <a:off x="3774042" y="4915016"/>
                <a:ext cx="0" cy="162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93" name="Group 92">
              <a:extLst>
                <a:ext uri="{FF2B5EF4-FFF2-40B4-BE49-F238E27FC236}">
                  <a16:creationId xmlns:a16="http://schemas.microsoft.com/office/drawing/2014/main" id="{9B78A593-AB03-4D7B-8996-22F6035661E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0800000">
              <a:off x="540013" y="1046180"/>
              <a:ext cx="903599" cy="2160000"/>
              <a:chOff x="9057947" y="3423463"/>
              <a:chExt cx="903599" cy="2160000"/>
            </a:xfrm>
          </p:grpSpPr>
          <p:grpSp>
            <p:nvGrpSpPr>
              <p:cNvPr id="94" name="Group 93">
                <a:extLst>
                  <a:ext uri="{FF2B5EF4-FFF2-40B4-BE49-F238E27FC236}">
                    <a16:creationId xmlns:a16="http://schemas.microsoft.com/office/drawing/2014/main" id="{C4C08476-8891-498B-95DD-3D4BB02B4EFE}"/>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9057947" y="3432856"/>
                <a:ext cx="903599" cy="1872461"/>
                <a:chOff x="10538626" y="3165838"/>
                <a:chExt cx="936000" cy="1939601"/>
              </a:xfrm>
            </p:grpSpPr>
            <p:sp>
              <p:nvSpPr>
                <p:cNvPr id="99" name="Freeform: Shape 98">
                  <a:extLst>
                    <a:ext uri="{FF2B5EF4-FFF2-40B4-BE49-F238E27FC236}">
                      <a16:creationId xmlns:a16="http://schemas.microsoft.com/office/drawing/2014/main" id="{C9C077B4-3B4E-4043-BAF4-65306ADBE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38626" y="3183996"/>
                  <a:ext cx="453600" cy="1920288"/>
                </a:xfrm>
                <a:custGeom>
                  <a:avLst/>
                  <a:gdLst>
                    <a:gd name="connsiteX0" fmla="*/ 453600 w 453600"/>
                    <a:gd name="connsiteY0" fmla="*/ 0 h 1920288"/>
                    <a:gd name="connsiteX1" fmla="*/ 453600 w 453600"/>
                    <a:gd name="connsiteY1" fmla="*/ 1920288 h 1920288"/>
                    <a:gd name="connsiteX2" fmla="*/ 384059 w 453600"/>
                    <a:gd name="connsiteY2" fmla="*/ 1914152 h 1920288"/>
                    <a:gd name="connsiteX3" fmla="*/ 9354 w 453600"/>
                    <a:gd name="connsiteY3" fmla="*/ 1548700 h 1920288"/>
                    <a:gd name="connsiteX4" fmla="*/ 0 w 453600"/>
                    <a:gd name="connsiteY4" fmla="*/ 1455902 h 1920288"/>
                    <a:gd name="connsiteX5" fmla="*/ 146 w 453600"/>
                    <a:gd name="connsiteY5" fmla="*/ 1451885 h 1920288"/>
                    <a:gd name="connsiteX6" fmla="*/ 145 w 453600"/>
                    <a:gd name="connsiteY6" fmla="*/ 1451885 h 1920288"/>
                    <a:gd name="connsiteX7" fmla="*/ 7358 w 453600"/>
                    <a:gd name="connsiteY7" fmla="*/ 1253678 h 1920288"/>
                    <a:gd name="connsiteX8" fmla="*/ 424671 w 453600"/>
                    <a:gd name="connsiteY8" fmla="*/ 36480 h 1920288"/>
                    <a:gd name="connsiteX9" fmla="*/ 453600 w 453600"/>
                    <a:gd name="connsiteY9" fmla="*/ 0 h 192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3600" h="1920288">
                      <a:moveTo>
                        <a:pt x="453600" y="0"/>
                      </a:moveTo>
                      <a:lnTo>
                        <a:pt x="453600" y="1920288"/>
                      </a:lnTo>
                      <a:lnTo>
                        <a:pt x="384059" y="1914152"/>
                      </a:lnTo>
                      <a:cubicBezTo>
                        <a:pt x="196308" y="1880615"/>
                        <a:pt x="47443" y="1734834"/>
                        <a:pt x="9354" y="1548700"/>
                      </a:cubicBezTo>
                      <a:lnTo>
                        <a:pt x="0" y="1455902"/>
                      </a:lnTo>
                      <a:lnTo>
                        <a:pt x="146" y="1451885"/>
                      </a:lnTo>
                      <a:lnTo>
                        <a:pt x="145" y="1451885"/>
                      </a:lnTo>
                      <a:lnTo>
                        <a:pt x="7358" y="1253678"/>
                      </a:lnTo>
                      <a:cubicBezTo>
                        <a:pt x="42019" y="780132"/>
                        <a:pt x="195015" y="355125"/>
                        <a:pt x="424671" y="36480"/>
                      </a:cubicBezTo>
                      <a:lnTo>
                        <a:pt x="453600"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100" name="Freeform: Shape 99">
                  <a:extLst>
                    <a:ext uri="{FF2B5EF4-FFF2-40B4-BE49-F238E27FC236}">
                      <a16:creationId xmlns:a16="http://schemas.microsoft.com/office/drawing/2014/main" id="{0CCC2DDE-715C-4561-A70C-60428A65CA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92226" y="3165838"/>
                  <a:ext cx="482400" cy="1939601"/>
                </a:xfrm>
                <a:custGeom>
                  <a:avLst/>
                  <a:gdLst>
                    <a:gd name="connsiteX0" fmla="*/ 14399 w 482400"/>
                    <a:gd name="connsiteY0" fmla="*/ 0 h 1939601"/>
                    <a:gd name="connsiteX1" fmla="*/ 14399 w 482400"/>
                    <a:gd name="connsiteY1" fmla="*/ 689615 h 1939601"/>
                    <a:gd name="connsiteX2" fmla="*/ 14400 w 482400"/>
                    <a:gd name="connsiteY2" fmla="*/ 689615 h 1939601"/>
                    <a:gd name="connsiteX3" fmla="*/ 14401 w 482400"/>
                    <a:gd name="connsiteY3" fmla="*/ 689615 h 1939601"/>
                    <a:gd name="connsiteX4" fmla="*/ 14401 w 482400"/>
                    <a:gd name="connsiteY4" fmla="*/ 0 h 1939601"/>
                    <a:gd name="connsiteX5" fmla="*/ 57729 w 482400"/>
                    <a:gd name="connsiteY5" fmla="*/ 54638 h 1939601"/>
                    <a:gd name="connsiteX6" fmla="*/ 475042 w 482400"/>
                    <a:gd name="connsiteY6" fmla="*/ 1271836 h 1939601"/>
                    <a:gd name="connsiteX7" fmla="*/ 482255 w 482400"/>
                    <a:gd name="connsiteY7" fmla="*/ 1470043 h 1939601"/>
                    <a:gd name="connsiteX8" fmla="*/ 482254 w 482400"/>
                    <a:gd name="connsiteY8" fmla="*/ 1470043 h 1939601"/>
                    <a:gd name="connsiteX9" fmla="*/ 482400 w 482400"/>
                    <a:gd name="connsiteY9" fmla="*/ 1474060 h 1939601"/>
                    <a:gd name="connsiteX10" fmla="*/ 473046 w 482400"/>
                    <a:gd name="connsiteY10" fmla="*/ 1566858 h 1939601"/>
                    <a:gd name="connsiteX11" fmla="*/ 15706 w 482400"/>
                    <a:gd name="connsiteY11" fmla="*/ 1939601 h 1939601"/>
                    <a:gd name="connsiteX12" fmla="*/ 14400 w 482400"/>
                    <a:gd name="connsiteY12" fmla="*/ 1939469 h 1939601"/>
                    <a:gd name="connsiteX13" fmla="*/ 13094 w 482400"/>
                    <a:gd name="connsiteY13" fmla="*/ 1939601 h 1939601"/>
                    <a:gd name="connsiteX14" fmla="*/ 0 w 482400"/>
                    <a:gd name="connsiteY14" fmla="*/ 1938446 h 1939601"/>
                    <a:gd name="connsiteX15" fmla="*/ 0 w 482400"/>
                    <a:gd name="connsiteY15" fmla="*/ 18158 h 1939601"/>
                    <a:gd name="connsiteX16" fmla="*/ 14399 w 482400"/>
                    <a:gd name="connsiteY16" fmla="*/ 0 h 193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2400" h="1939601">
                      <a:moveTo>
                        <a:pt x="14399" y="0"/>
                      </a:moveTo>
                      <a:lnTo>
                        <a:pt x="14399" y="689615"/>
                      </a:lnTo>
                      <a:lnTo>
                        <a:pt x="14400" y="689615"/>
                      </a:lnTo>
                      <a:lnTo>
                        <a:pt x="14401" y="689615"/>
                      </a:lnTo>
                      <a:lnTo>
                        <a:pt x="14401" y="0"/>
                      </a:lnTo>
                      <a:lnTo>
                        <a:pt x="57729" y="54638"/>
                      </a:lnTo>
                      <a:cubicBezTo>
                        <a:pt x="287385" y="373283"/>
                        <a:pt x="440381" y="798290"/>
                        <a:pt x="475042" y="1271836"/>
                      </a:cubicBezTo>
                      <a:lnTo>
                        <a:pt x="482255" y="1470043"/>
                      </a:lnTo>
                      <a:lnTo>
                        <a:pt x="482254" y="1470043"/>
                      </a:lnTo>
                      <a:lnTo>
                        <a:pt x="482400" y="1474060"/>
                      </a:lnTo>
                      <a:lnTo>
                        <a:pt x="473046" y="1566858"/>
                      </a:lnTo>
                      <a:cubicBezTo>
                        <a:pt x="429516" y="1779582"/>
                        <a:pt x="241298" y="1939601"/>
                        <a:pt x="15706" y="1939601"/>
                      </a:cubicBezTo>
                      <a:lnTo>
                        <a:pt x="14400" y="1939469"/>
                      </a:lnTo>
                      <a:lnTo>
                        <a:pt x="13094" y="1939601"/>
                      </a:lnTo>
                      <a:lnTo>
                        <a:pt x="0" y="1938446"/>
                      </a:lnTo>
                      <a:lnTo>
                        <a:pt x="0" y="18158"/>
                      </a:lnTo>
                      <a:lnTo>
                        <a:pt x="14399"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grpSp>
            <p:nvGrpSpPr>
              <p:cNvPr id="95" name="Group 94">
                <a:extLst>
                  <a:ext uri="{FF2B5EF4-FFF2-40B4-BE49-F238E27FC236}">
                    <a16:creationId xmlns:a16="http://schemas.microsoft.com/office/drawing/2014/main" id="{4E49FC98-B2F5-43E4-A679-8E5570FB844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9210264" y="3423463"/>
                <a:ext cx="597126" cy="2160000"/>
                <a:chOff x="9210264" y="3423463"/>
                <a:chExt cx="597126" cy="2160000"/>
              </a:xfrm>
            </p:grpSpPr>
            <p:cxnSp>
              <p:nvCxnSpPr>
                <p:cNvPr id="96" name="Straight Connector 95">
                  <a:extLst>
                    <a:ext uri="{FF2B5EF4-FFF2-40B4-BE49-F238E27FC236}">
                      <a16:creationId xmlns:a16="http://schemas.microsoft.com/office/drawing/2014/main" id="{AA01852B-2060-4247-9EE9-0E6754450B5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508827" y="3423463"/>
                  <a:ext cx="0" cy="2160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97" name="Rectangle 5">
                  <a:extLst>
                    <a:ext uri="{FF2B5EF4-FFF2-40B4-BE49-F238E27FC236}">
                      <a16:creationId xmlns:a16="http://schemas.microsoft.com/office/drawing/2014/main" id="{13822ECB-A528-476C-B4CB-4A3F54A82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9210264" y="4162845"/>
                  <a:ext cx="597126" cy="597126"/>
                </a:xfrm>
                <a:custGeom>
                  <a:avLst/>
                  <a:gdLst>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0 w 1239398"/>
                    <a:gd name="connsiteY4" fmla="*/ 0 h 1239398"/>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91440 w 1239398"/>
                    <a:gd name="connsiteY4" fmla="*/ 91440 h 1239398"/>
                    <a:gd name="connsiteX0" fmla="*/ 1239398 w 1239398"/>
                    <a:gd name="connsiteY0" fmla="*/ 0 h 1239398"/>
                    <a:gd name="connsiteX1" fmla="*/ 1239398 w 1239398"/>
                    <a:gd name="connsiteY1" fmla="*/ 1239398 h 1239398"/>
                    <a:gd name="connsiteX2" fmla="*/ 0 w 1239398"/>
                    <a:gd name="connsiteY2" fmla="*/ 1239398 h 1239398"/>
                    <a:gd name="connsiteX3" fmla="*/ 91440 w 1239398"/>
                    <a:gd name="connsiteY3" fmla="*/ 91440 h 1239398"/>
                    <a:gd name="connsiteX0" fmla="*/ 1239398 w 1239398"/>
                    <a:gd name="connsiteY0" fmla="*/ 0 h 1239398"/>
                    <a:gd name="connsiteX1" fmla="*/ 1239398 w 1239398"/>
                    <a:gd name="connsiteY1" fmla="*/ 1239398 h 1239398"/>
                    <a:gd name="connsiteX2" fmla="*/ 0 w 1239398"/>
                    <a:gd name="connsiteY2" fmla="*/ 1239398 h 1239398"/>
                  </a:gdLst>
                  <a:ahLst/>
                  <a:cxnLst>
                    <a:cxn ang="0">
                      <a:pos x="connsiteX0" y="connsiteY0"/>
                    </a:cxn>
                    <a:cxn ang="0">
                      <a:pos x="connsiteX1" y="connsiteY1"/>
                    </a:cxn>
                    <a:cxn ang="0">
                      <a:pos x="connsiteX2" y="connsiteY2"/>
                    </a:cxn>
                  </a:cxnLst>
                  <a:rect l="l" t="t" r="r" b="b"/>
                  <a:pathLst>
                    <a:path w="1239398" h="1239398">
                      <a:moveTo>
                        <a:pt x="1239398" y="0"/>
                      </a:moveTo>
                      <a:lnTo>
                        <a:pt x="1239398" y="1239398"/>
                      </a:lnTo>
                      <a:lnTo>
                        <a:pt x="0" y="1239398"/>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5">
                  <a:extLst>
                    <a:ext uri="{FF2B5EF4-FFF2-40B4-BE49-F238E27FC236}">
                      <a16:creationId xmlns:a16="http://schemas.microsoft.com/office/drawing/2014/main" id="{FCD6DA27-598F-4F38-A652-5C6F6F2B94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9297710" y="3747070"/>
                  <a:ext cx="422234" cy="422234"/>
                </a:xfrm>
                <a:custGeom>
                  <a:avLst/>
                  <a:gdLst>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0 w 1239398"/>
                    <a:gd name="connsiteY4" fmla="*/ 0 h 1239398"/>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91440 w 1239398"/>
                    <a:gd name="connsiteY4" fmla="*/ 91440 h 1239398"/>
                    <a:gd name="connsiteX0" fmla="*/ 1239398 w 1239398"/>
                    <a:gd name="connsiteY0" fmla="*/ 0 h 1239398"/>
                    <a:gd name="connsiteX1" fmla="*/ 1239398 w 1239398"/>
                    <a:gd name="connsiteY1" fmla="*/ 1239398 h 1239398"/>
                    <a:gd name="connsiteX2" fmla="*/ 0 w 1239398"/>
                    <a:gd name="connsiteY2" fmla="*/ 1239398 h 1239398"/>
                    <a:gd name="connsiteX3" fmla="*/ 91440 w 1239398"/>
                    <a:gd name="connsiteY3" fmla="*/ 91440 h 1239398"/>
                    <a:gd name="connsiteX0" fmla="*/ 1239398 w 1239398"/>
                    <a:gd name="connsiteY0" fmla="*/ 0 h 1239398"/>
                    <a:gd name="connsiteX1" fmla="*/ 1239398 w 1239398"/>
                    <a:gd name="connsiteY1" fmla="*/ 1239398 h 1239398"/>
                    <a:gd name="connsiteX2" fmla="*/ 0 w 1239398"/>
                    <a:gd name="connsiteY2" fmla="*/ 1239398 h 1239398"/>
                  </a:gdLst>
                  <a:ahLst/>
                  <a:cxnLst>
                    <a:cxn ang="0">
                      <a:pos x="connsiteX0" y="connsiteY0"/>
                    </a:cxn>
                    <a:cxn ang="0">
                      <a:pos x="connsiteX1" y="connsiteY1"/>
                    </a:cxn>
                    <a:cxn ang="0">
                      <a:pos x="connsiteX2" y="connsiteY2"/>
                    </a:cxn>
                  </a:cxnLst>
                  <a:rect l="l" t="t" r="r" b="b"/>
                  <a:pathLst>
                    <a:path w="1239398" h="1239398">
                      <a:moveTo>
                        <a:pt x="1239398" y="0"/>
                      </a:moveTo>
                      <a:lnTo>
                        <a:pt x="1239398" y="1239398"/>
                      </a:lnTo>
                      <a:lnTo>
                        <a:pt x="0" y="1239398"/>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16405565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65AA36A-D7CC-493C-A0EE-F8AC3564D1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6DEBB5-88D1-4EAA-809A-7EF2D10187BA}"/>
              </a:ext>
            </a:extLst>
          </p:cNvPr>
          <p:cNvSpPr>
            <a:spLocks noGrp="1"/>
          </p:cNvSpPr>
          <p:nvPr>
            <p:ph type="title"/>
          </p:nvPr>
        </p:nvSpPr>
        <p:spPr>
          <a:xfrm>
            <a:off x="6519607" y="259686"/>
            <a:ext cx="4468479" cy="1200473"/>
          </a:xfrm>
        </p:spPr>
        <p:txBody>
          <a:bodyPr wrap="square" anchor="b">
            <a:normAutofit/>
          </a:bodyPr>
          <a:lstStyle/>
          <a:p>
            <a:pPr algn="ctr"/>
            <a:r>
              <a:rPr lang="en-US" dirty="0">
                <a:latin typeface="handwriting-draft_free-version" panose="02000500000000000000" pitchFamily="2" charset="0"/>
              </a:rPr>
              <a:t>Analysis by Direct Observation</a:t>
            </a:r>
          </a:p>
        </p:txBody>
      </p:sp>
      <p:pic>
        <p:nvPicPr>
          <p:cNvPr id="9" name="Picture 8" descr="A picture containing text, desk&#10;&#10;Description automatically generated">
            <a:extLst>
              <a:ext uri="{FF2B5EF4-FFF2-40B4-BE49-F238E27FC236}">
                <a16:creationId xmlns:a16="http://schemas.microsoft.com/office/drawing/2014/main" id="{19A77377-B491-448E-858F-FB9B06FCF50A}"/>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9135" r="15003"/>
          <a:stretch/>
        </p:blipFill>
        <p:spPr>
          <a:xfrm>
            <a:off x="6658" y="10"/>
            <a:ext cx="5107985" cy="6857990"/>
          </a:xfrm>
          <a:prstGeom prst="rect">
            <a:avLst/>
          </a:prstGeom>
        </p:spPr>
      </p:pic>
      <p:cxnSp>
        <p:nvCxnSpPr>
          <p:cNvPr id="24" name="Straight Connector 23">
            <a:extLst>
              <a:ext uri="{FF2B5EF4-FFF2-40B4-BE49-F238E27FC236}">
                <a16:creationId xmlns:a16="http://schemas.microsoft.com/office/drawing/2014/main" id="{E1C2E33F-4B1D-4F8B-B721-96313EA294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39150"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aphicFrame>
        <p:nvGraphicFramePr>
          <p:cNvPr id="6" name="Content Placeholder 5">
            <a:extLst>
              <a:ext uri="{FF2B5EF4-FFF2-40B4-BE49-F238E27FC236}">
                <a16:creationId xmlns:a16="http://schemas.microsoft.com/office/drawing/2014/main" id="{87F7B76B-7DC4-4F21-9E08-BE6C7414F963}"/>
              </a:ext>
            </a:extLst>
          </p:cNvPr>
          <p:cNvGraphicFramePr>
            <a:graphicFrameLocks noGrp="1"/>
          </p:cNvGraphicFramePr>
          <p:nvPr>
            <p:ph idx="1"/>
            <p:extLst>
              <p:ext uri="{D42A27DB-BD31-4B8C-83A1-F6EECF244321}">
                <p14:modId xmlns:p14="http://schemas.microsoft.com/office/powerpoint/2010/main" val="2834850890"/>
              </p:ext>
            </p:extLst>
          </p:nvPr>
        </p:nvGraphicFramePr>
        <p:xfrm>
          <a:off x="5610686" y="1692643"/>
          <a:ext cx="6286323" cy="471084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TextBox 9">
            <a:extLst>
              <a:ext uri="{FF2B5EF4-FFF2-40B4-BE49-F238E27FC236}">
                <a16:creationId xmlns:a16="http://schemas.microsoft.com/office/drawing/2014/main" id="{46990643-329E-474B-B244-7F2E16FC2C82}"/>
              </a:ext>
            </a:extLst>
          </p:cNvPr>
          <p:cNvSpPr txBox="1"/>
          <p:nvPr/>
        </p:nvSpPr>
        <p:spPr>
          <a:xfrm>
            <a:off x="4605210" y="6657945"/>
            <a:ext cx="2606803"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commons.wikimedia.org/wiki/File:How_to_write_an_essay.jpg">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0"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
        <p:nvSpPr>
          <p:cNvPr id="12" name="Arrow: Down 11">
            <a:extLst>
              <a:ext uri="{FF2B5EF4-FFF2-40B4-BE49-F238E27FC236}">
                <a16:creationId xmlns:a16="http://schemas.microsoft.com/office/drawing/2014/main" id="{600A94B6-F742-4765-84FF-0D3E94401B0A}"/>
              </a:ext>
            </a:extLst>
          </p:cNvPr>
          <p:cNvSpPr/>
          <p:nvPr/>
        </p:nvSpPr>
        <p:spPr>
          <a:xfrm rot="18317968">
            <a:off x="4409472" y="3711653"/>
            <a:ext cx="976544" cy="2569591"/>
          </a:xfrm>
          <a:prstGeom prst="downArrow">
            <a:avLst/>
          </a:prstGeom>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vert="vert" rtlCol="0" anchor="ctr"/>
          <a:lstStyle/>
          <a:p>
            <a:pPr algn="ctr"/>
            <a:r>
              <a:rPr lang="en-US" dirty="0">
                <a:solidFill>
                  <a:schemeClr val="tx1"/>
                </a:solidFill>
              </a:rPr>
              <a:t>The Essay</a:t>
            </a:r>
          </a:p>
        </p:txBody>
      </p:sp>
    </p:spTree>
    <p:extLst>
      <p:ext uri="{BB962C8B-B14F-4D97-AF65-F5344CB8AC3E}">
        <p14:creationId xmlns:p14="http://schemas.microsoft.com/office/powerpoint/2010/main" val="4153282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033A5-1206-40A5-9FB9-E2382EE547AB}"/>
              </a:ext>
            </a:extLst>
          </p:cNvPr>
          <p:cNvSpPr>
            <a:spLocks noGrp="1"/>
          </p:cNvSpPr>
          <p:nvPr>
            <p:ph type="title"/>
          </p:nvPr>
        </p:nvSpPr>
        <p:spPr>
          <a:xfrm>
            <a:off x="989400" y="395289"/>
            <a:ext cx="10213200" cy="1112836"/>
          </a:xfrm>
        </p:spPr>
        <p:txBody>
          <a:bodyPr/>
          <a:lstStyle/>
          <a:p>
            <a:r>
              <a:rPr lang="en-US" dirty="0">
                <a:latin typeface="handwriting-draft_free-version" panose="02000500000000000000" pitchFamily="2" charset="0"/>
              </a:rPr>
              <a:t>Analysis by Inference</a:t>
            </a:r>
          </a:p>
        </p:txBody>
      </p:sp>
      <p:sp>
        <p:nvSpPr>
          <p:cNvPr id="3" name="Content Placeholder 2">
            <a:extLst>
              <a:ext uri="{FF2B5EF4-FFF2-40B4-BE49-F238E27FC236}">
                <a16:creationId xmlns:a16="http://schemas.microsoft.com/office/drawing/2014/main" id="{1A13393F-E4A6-4CCF-988F-EFF2030D1953}"/>
              </a:ext>
            </a:extLst>
          </p:cNvPr>
          <p:cNvSpPr>
            <a:spLocks noGrp="1"/>
          </p:cNvSpPr>
          <p:nvPr>
            <p:ph idx="1"/>
          </p:nvPr>
        </p:nvSpPr>
        <p:spPr>
          <a:xfrm>
            <a:off x="989400" y="1685925"/>
            <a:ext cx="4985272" cy="4040191"/>
          </a:xfrm>
        </p:spPr>
        <p:txBody>
          <a:bodyPr/>
          <a:lstStyle/>
          <a:p>
            <a:r>
              <a:rPr lang="en-US" dirty="0"/>
              <a:t>A form of critical thinking that creates a logical extension of your observations</a:t>
            </a:r>
          </a:p>
          <a:p>
            <a:r>
              <a:rPr lang="en-US" dirty="0"/>
              <a:t>Involves identifying connections, distinctions, and predictions</a:t>
            </a:r>
          </a:p>
          <a:p>
            <a:r>
              <a:rPr lang="en-US" dirty="0"/>
              <a:t>Can, of course, be wrong</a:t>
            </a:r>
          </a:p>
        </p:txBody>
      </p:sp>
      <p:graphicFrame>
        <p:nvGraphicFramePr>
          <p:cNvPr id="6" name="Diagram 5">
            <a:extLst>
              <a:ext uri="{FF2B5EF4-FFF2-40B4-BE49-F238E27FC236}">
                <a16:creationId xmlns:a16="http://schemas.microsoft.com/office/drawing/2014/main" id="{E70E1F6F-531C-4F23-BB3F-0CDD4AE1A39D}"/>
              </a:ext>
            </a:extLst>
          </p:cNvPr>
          <p:cNvGraphicFramePr/>
          <p:nvPr>
            <p:extLst>
              <p:ext uri="{D42A27DB-BD31-4B8C-83A1-F6EECF244321}">
                <p14:modId xmlns:p14="http://schemas.microsoft.com/office/powerpoint/2010/main" val="3910440766"/>
              </p:ext>
            </p:extLst>
          </p:nvPr>
        </p:nvGraphicFramePr>
        <p:xfrm>
          <a:off x="6391921" y="951707"/>
          <a:ext cx="5410447" cy="45492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34570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AE0C0B2A-3FD1-4235-A16E-0ED1E028A9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525773"/>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9494E066-0146-46E9-BAF1-C33240ABA2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10127693" y="4178240"/>
            <a:ext cx="633413" cy="1862138"/>
            <a:chOff x="5959192" y="333389"/>
            <a:chExt cx="633413" cy="1862138"/>
          </a:xfrm>
        </p:grpSpPr>
        <p:grpSp>
          <p:nvGrpSpPr>
            <p:cNvPr id="15" name="Group 14">
              <a:extLst>
                <a:ext uri="{FF2B5EF4-FFF2-40B4-BE49-F238E27FC236}">
                  <a16:creationId xmlns:a16="http://schemas.microsoft.com/office/drawing/2014/main" id="{B02BD80B-C499-4DAC-9580-575B04F8658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7" name="Freeform 68">
                <a:extLst>
                  <a:ext uri="{FF2B5EF4-FFF2-40B4-BE49-F238E27FC236}">
                    <a16:creationId xmlns:a16="http://schemas.microsoft.com/office/drawing/2014/main" id="{CCF069F3-858C-4C67-90C2-46017C3D4C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69">
                <a:extLst>
                  <a:ext uri="{FF2B5EF4-FFF2-40B4-BE49-F238E27FC236}">
                    <a16:creationId xmlns:a16="http://schemas.microsoft.com/office/drawing/2014/main" id="{8A1FFA52-DFA8-4A81-8A85-50BE13257F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16" name="Line 70">
              <a:extLst>
                <a:ext uri="{FF2B5EF4-FFF2-40B4-BE49-F238E27FC236}">
                  <a16:creationId xmlns:a16="http://schemas.microsoft.com/office/drawing/2014/main" id="{BAEDA471-60CB-4A0C-B9AD-B2B3C51EA2FD}"/>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278280"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useBgFill="1">
        <p:nvSpPr>
          <p:cNvPr id="20" name="Rectangle 19">
            <a:extLst>
              <a:ext uri="{FF2B5EF4-FFF2-40B4-BE49-F238E27FC236}">
                <a16:creationId xmlns:a16="http://schemas.microsoft.com/office/drawing/2014/main" id="{C9757E9E-CCD5-49A5-A016-FC18317317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F226CD-C5D9-4B94-9033-87A09A3C8DA4}"/>
              </a:ext>
            </a:extLst>
          </p:cNvPr>
          <p:cNvSpPr>
            <a:spLocks noGrp="1"/>
          </p:cNvSpPr>
          <p:nvPr>
            <p:ph type="title"/>
          </p:nvPr>
        </p:nvSpPr>
        <p:spPr>
          <a:xfrm>
            <a:off x="3777600" y="2713378"/>
            <a:ext cx="4636800" cy="2138400"/>
          </a:xfrm>
        </p:spPr>
        <p:txBody>
          <a:bodyPr vert="horz" lIns="91440" tIns="45720" rIns="91440" bIns="45720" rtlCol="0" anchor="b" anchorCtr="0">
            <a:noAutofit/>
          </a:bodyPr>
          <a:lstStyle/>
          <a:p>
            <a:r>
              <a:rPr lang="en-US" sz="5400" dirty="0">
                <a:latin typeface="handwriting-draft_free-version" panose="02000500000000000000" pitchFamily="2" charset="0"/>
              </a:rPr>
              <a:t>Performing the Analysis</a:t>
            </a:r>
          </a:p>
        </p:txBody>
      </p:sp>
      <p:sp>
        <p:nvSpPr>
          <p:cNvPr id="7" name="Text Placeholder 6">
            <a:extLst>
              <a:ext uri="{FF2B5EF4-FFF2-40B4-BE49-F238E27FC236}">
                <a16:creationId xmlns:a16="http://schemas.microsoft.com/office/drawing/2014/main" id="{423CCF84-66C9-4CB2-AA09-EF5732963203}"/>
              </a:ext>
            </a:extLst>
          </p:cNvPr>
          <p:cNvSpPr>
            <a:spLocks noGrp="1"/>
          </p:cNvSpPr>
          <p:nvPr>
            <p:ph type="body" idx="1"/>
          </p:nvPr>
        </p:nvSpPr>
        <p:spPr>
          <a:xfrm>
            <a:off x="4335600" y="4113213"/>
            <a:ext cx="3520800" cy="1655762"/>
          </a:xfrm>
        </p:spPr>
        <p:txBody>
          <a:bodyPr vert="horz" lIns="91440" tIns="45720" rIns="91440" bIns="45720" rtlCol="0">
            <a:normAutofit/>
          </a:bodyPr>
          <a:lstStyle/>
          <a:p>
            <a:endParaRPr lang="en-US" i="0"/>
          </a:p>
        </p:txBody>
      </p:sp>
      <p:grpSp>
        <p:nvGrpSpPr>
          <p:cNvPr id="22" name="Group 21">
            <a:extLst>
              <a:ext uri="{FF2B5EF4-FFF2-40B4-BE49-F238E27FC236}">
                <a16:creationId xmlns:a16="http://schemas.microsoft.com/office/drawing/2014/main" id="{1781FF6F-5DEF-409F-A063-79558272397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3168" y="602681"/>
            <a:ext cx="3615648" cy="5932335"/>
            <a:chOff x="402434" y="602681"/>
            <a:chExt cx="3615648" cy="5932335"/>
          </a:xfrm>
        </p:grpSpPr>
        <p:grpSp>
          <p:nvGrpSpPr>
            <p:cNvPr id="23" name="Group 22">
              <a:extLst>
                <a:ext uri="{FF2B5EF4-FFF2-40B4-BE49-F238E27FC236}">
                  <a16:creationId xmlns:a16="http://schemas.microsoft.com/office/drawing/2014/main" id="{54A341EC-5CF3-4B87-BAC5-B44C2A265BA8}"/>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710054" y="399231"/>
              <a:ext cx="317159" cy="932400"/>
              <a:chOff x="6376988" y="280988"/>
              <a:chExt cx="633413" cy="1862138"/>
            </a:xfrm>
          </p:grpSpPr>
          <p:sp>
            <p:nvSpPr>
              <p:cNvPr id="80" name="Freeform 68">
                <a:extLst>
                  <a:ext uri="{FF2B5EF4-FFF2-40B4-BE49-F238E27FC236}">
                    <a16:creationId xmlns:a16="http://schemas.microsoft.com/office/drawing/2014/main" id="{395C89A6-4089-43C1-88F7-C89EAAB5A0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376988"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69">
                <a:extLst>
                  <a:ext uri="{FF2B5EF4-FFF2-40B4-BE49-F238E27FC236}">
                    <a16:creationId xmlns:a16="http://schemas.microsoft.com/office/drawing/2014/main" id="{B6C04A07-DB49-4407-A323-BFFAAAAA40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96076" y="280988"/>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82" name="Line 70">
                <a:extLst>
                  <a:ext uri="{FF2B5EF4-FFF2-40B4-BE49-F238E27FC236}">
                    <a16:creationId xmlns:a16="http://schemas.microsoft.com/office/drawing/2014/main" id="{59A51CDF-9F3E-4400-A6E3-AF309DF9C951}"/>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696076" y="280988"/>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4" name="Oval 23">
              <a:extLst>
                <a:ext uri="{FF2B5EF4-FFF2-40B4-BE49-F238E27FC236}">
                  <a16:creationId xmlns:a16="http://schemas.microsoft.com/office/drawing/2014/main" id="{43E04776-E965-42A8-AB14-90BD8B6460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333586" y="839438"/>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nvGrpSpPr>
            <p:cNvPr id="25" name="Group 24">
              <a:extLst>
                <a:ext uri="{FF2B5EF4-FFF2-40B4-BE49-F238E27FC236}">
                  <a16:creationId xmlns:a16="http://schemas.microsoft.com/office/drawing/2014/main" id="{471644CC-C24B-48BC-8EE3-D72786B6854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3500000">
              <a:off x="1732866" y="390058"/>
              <a:ext cx="1785984" cy="2211229"/>
              <a:chOff x="3125006" y="3171595"/>
              <a:chExt cx="1785984" cy="2211229"/>
            </a:xfrm>
          </p:grpSpPr>
          <p:grpSp>
            <p:nvGrpSpPr>
              <p:cNvPr id="72" name="Group 71">
                <a:extLst>
                  <a:ext uri="{FF2B5EF4-FFF2-40B4-BE49-F238E27FC236}">
                    <a16:creationId xmlns:a16="http://schemas.microsoft.com/office/drawing/2014/main" id="{ADDDB28D-DEEE-460F-98F5-0E2EC1F5998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76" name="Straight Connector 75">
                  <a:extLst>
                    <a:ext uri="{FF2B5EF4-FFF2-40B4-BE49-F238E27FC236}">
                      <a16:creationId xmlns:a16="http://schemas.microsoft.com/office/drawing/2014/main" id="{1397A7CF-F6A8-48D5-98AF-B68FC71E007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2F863A81-6184-41EB-94AF-C6096CD64A8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78" name="Rectangle 30">
                  <a:extLst>
                    <a:ext uri="{FF2B5EF4-FFF2-40B4-BE49-F238E27FC236}">
                      <a16:creationId xmlns:a16="http://schemas.microsoft.com/office/drawing/2014/main" id="{EF436F3D-9653-4DF8-832B-580539C563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30">
                  <a:extLst>
                    <a:ext uri="{FF2B5EF4-FFF2-40B4-BE49-F238E27FC236}">
                      <a16:creationId xmlns:a16="http://schemas.microsoft.com/office/drawing/2014/main" id="{0154A205-573A-4A5C-A3DF-B4DC24A2FF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a:extLst>
                  <a:ext uri="{FF2B5EF4-FFF2-40B4-BE49-F238E27FC236}">
                    <a16:creationId xmlns:a16="http://schemas.microsoft.com/office/drawing/2014/main" id="{C2543A46-110B-4E4B-92BD-F8B8E21CD60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74" name="Freeform: Shape 73">
                  <a:extLst>
                    <a:ext uri="{FF2B5EF4-FFF2-40B4-BE49-F238E27FC236}">
                      <a16:creationId xmlns:a16="http://schemas.microsoft.com/office/drawing/2014/main" id="{45471145-1F29-4FC3-8B75-277BD8E228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75" name="Freeform: Shape 74">
                  <a:extLst>
                    <a:ext uri="{FF2B5EF4-FFF2-40B4-BE49-F238E27FC236}">
                      <a16:creationId xmlns:a16="http://schemas.microsoft.com/office/drawing/2014/main" id="{79DA4A81-8892-4F1C-9311-7AEAE2C8D5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grpSp>
        <p:grpSp>
          <p:nvGrpSpPr>
            <p:cNvPr id="26" name="Group 25">
              <a:extLst>
                <a:ext uri="{FF2B5EF4-FFF2-40B4-BE49-F238E27FC236}">
                  <a16:creationId xmlns:a16="http://schemas.microsoft.com/office/drawing/2014/main" id="{E4C401AA-847D-4D5A-9199-3B368AD88A4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40000" y="2480400"/>
              <a:ext cx="2457450" cy="3838575"/>
              <a:chOff x="587376" y="280988"/>
              <a:chExt cx="2457450" cy="3838575"/>
            </a:xfrm>
          </p:grpSpPr>
          <p:sp>
            <p:nvSpPr>
              <p:cNvPr id="50" name="Freeform 64">
                <a:extLst>
                  <a:ext uri="{FF2B5EF4-FFF2-40B4-BE49-F238E27FC236}">
                    <a16:creationId xmlns:a16="http://schemas.microsoft.com/office/drawing/2014/main" id="{BCD66427-9375-44C7-B176-87D1E5D901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81">
                <a:extLst>
                  <a:ext uri="{FF2B5EF4-FFF2-40B4-BE49-F238E27FC236}">
                    <a16:creationId xmlns:a16="http://schemas.microsoft.com/office/drawing/2014/main" id="{DBDB153C-43F9-4C36-8330-E06BE08B31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61">
                <a:extLst>
                  <a:ext uri="{FF2B5EF4-FFF2-40B4-BE49-F238E27FC236}">
                    <a16:creationId xmlns:a16="http://schemas.microsoft.com/office/drawing/2014/main" id="{DBD793DD-531D-4E1E-B992-5E5891F600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78">
                <a:extLst>
                  <a:ext uri="{FF2B5EF4-FFF2-40B4-BE49-F238E27FC236}">
                    <a16:creationId xmlns:a16="http://schemas.microsoft.com/office/drawing/2014/main" id="{CEFB136B-DC35-4F4A-83C4-01135B4EF8B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84">
                <a:extLst>
                  <a:ext uri="{FF2B5EF4-FFF2-40B4-BE49-F238E27FC236}">
                    <a16:creationId xmlns:a16="http://schemas.microsoft.com/office/drawing/2014/main" id="{9FB85D2A-279F-4702-B280-612D11B547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87">
                <a:extLst>
                  <a:ext uri="{FF2B5EF4-FFF2-40B4-BE49-F238E27FC236}">
                    <a16:creationId xmlns:a16="http://schemas.microsoft.com/office/drawing/2014/main" id="{63C22ADC-4205-46D4-93EB-95498051360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60">
                <a:extLst>
                  <a:ext uri="{FF2B5EF4-FFF2-40B4-BE49-F238E27FC236}">
                    <a16:creationId xmlns:a16="http://schemas.microsoft.com/office/drawing/2014/main" id="{B2FA1D0B-0861-4557-88CC-99D3B909F81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59">
                <a:extLst>
                  <a:ext uri="{FF2B5EF4-FFF2-40B4-BE49-F238E27FC236}">
                    <a16:creationId xmlns:a16="http://schemas.microsoft.com/office/drawing/2014/main" id="{4D751BD9-53BA-45A5-81A1-AACC0A176C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62">
                <a:extLst>
                  <a:ext uri="{FF2B5EF4-FFF2-40B4-BE49-F238E27FC236}">
                    <a16:creationId xmlns:a16="http://schemas.microsoft.com/office/drawing/2014/main" id="{1FDA24E2-9B8A-4508-833C-3E2C2894CDB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9" name="Freeform 65">
                <a:extLst>
                  <a:ext uri="{FF2B5EF4-FFF2-40B4-BE49-F238E27FC236}">
                    <a16:creationId xmlns:a16="http://schemas.microsoft.com/office/drawing/2014/main" id="{D2CCA503-DC38-4E11-B299-7DB76F5FAB1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79">
                <a:extLst>
                  <a:ext uri="{FF2B5EF4-FFF2-40B4-BE49-F238E27FC236}">
                    <a16:creationId xmlns:a16="http://schemas.microsoft.com/office/drawing/2014/main" id="{D21F0F68-198F-481C-9DF7-93EB338D67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82">
                <a:extLst>
                  <a:ext uri="{FF2B5EF4-FFF2-40B4-BE49-F238E27FC236}">
                    <a16:creationId xmlns:a16="http://schemas.microsoft.com/office/drawing/2014/main" id="{A0B2B8C2-FDD5-497A-9CFD-2981549022E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85">
                <a:extLst>
                  <a:ext uri="{FF2B5EF4-FFF2-40B4-BE49-F238E27FC236}">
                    <a16:creationId xmlns:a16="http://schemas.microsoft.com/office/drawing/2014/main" id="{C9A20254-ABE1-475B-9CA8-97E7369F4EE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88">
                <a:extLst>
                  <a:ext uri="{FF2B5EF4-FFF2-40B4-BE49-F238E27FC236}">
                    <a16:creationId xmlns:a16="http://schemas.microsoft.com/office/drawing/2014/main" id="{23E12738-13DA-4FBC-9E2B-569CE16058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nvGrpSpPr>
              <p:cNvPr id="64" name="Group 63">
                <a:extLst>
                  <a:ext uri="{FF2B5EF4-FFF2-40B4-BE49-F238E27FC236}">
                    <a16:creationId xmlns:a16="http://schemas.microsoft.com/office/drawing/2014/main" id="{A8F1C84D-36A7-432E-8525-755B1F33F7E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65" name="Line 63">
                  <a:extLst>
                    <a:ext uri="{FF2B5EF4-FFF2-40B4-BE49-F238E27FC236}">
                      <a16:creationId xmlns:a16="http://schemas.microsoft.com/office/drawing/2014/main" id="{D43B981D-1875-4E2D-B4B5-431D2CE842EF}"/>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 name="Line 66">
                  <a:extLst>
                    <a:ext uri="{FF2B5EF4-FFF2-40B4-BE49-F238E27FC236}">
                      <a16:creationId xmlns:a16="http://schemas.microsoft.com/office/drawing/2014/main" id="{07489979-9C7D-4844-B0BB-74A5CDBCDAA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 name="Line 67">
                  <a:extLst>
                    <a:ext uri="{FF2B5EF4-FFF2-40B4-BE49-F238E27FC236}">
                      <a16:creationId xmlns:a16="http://schemas.microsoft.com/office/drawing/2014/main" id="{A778F9B4-BB14-484F-A573-172579C39CF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 name="Line 80">
                  <a:extLst>
                    <a:ext uri="{FF2B5EF4-FFF2-40B4-BE49-F238E27FC236}">
                      <a16:creationId xmlns:a16="http://schemas.microsoft.com/office/drawing/2014/main" id="{26AC9EC4-C293-47D1-AA7B-DE4475793AB0}"/>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 name="Line 83">
                  <a:extLst>
                    <a:ext uri="{FF2B5EF4-FFF2-40B4-BE49-F238E27FC236}">
                      <a16:creationId xmlns:a16="http://schemas.microsoft.com/office/drawing/2014/main" id="{BACE1CFF-F0A6-4D1D-AC73-0D9D9A59712F}"/>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 name="Line 86">
                  <a:extLst>
                    <a:ext uri="{FF2B5EF4-FFF2-40B4-BE49-F238E27FC236}">
                      <a16:creationId xmlns:a16="http://schemas.microsoft.com/office/drawing/2014/main" id="{20D155F1-00FF-4612-BB74-15FEDECA9C3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 name="Line 89">
                  <a:extLst>
                    <a:ext uri="{FF2B5EF4-FFF2-40B4-BE49-F238E27FC236}">
                      <a16:creationId xmlns:a16="http://schemas.microsoft.com/office/drawing/2014/main" id="{C076FA74-5BAE-496C-8F4F-3F5B4F290E51}"/>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sp>
          <p:nvSpPr>
            <p:cNvPr id="27" name="Oval 26">
              <a:extLst>
                <a:ext uri="{FF2B5EF4-FFF2-40B4-BE49-F238E27FC236}">
                  <a16:creationId xmlns:a16="http://schemas.microsoft.com/office/drawing/2014/main" id="{9AC60A04-8CF1-45F0-A385-1EBAD71D7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742320" y="5778888"/>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nvGrpSpPr>
            <p:cNvPr id="28" name="Group 27">
              <a:extLst>
                <a:ext uri="{FF2B5EF4-FFF2-40B4-BE49-F238E27FC236}">
                  <a16:creationId xmlns:a16="http://schemas.microsoft.com/office/drawing/2014/main" id="{A41600F8-1DCA-4819-8C06-BAA0C569A2C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0800000">
              <a:off x="2305927" y="2362458"/>
              <a:ext cx="641183" cy="1069728"/>
              <a:chOff x="6484112" y="2967038"/>
              <a:chExt cx="641183" cy="1069728"/>
            </a:xfrm>
          </p:grpSpPr>
          <p:grpSp>
            <p:nvGrpSpPr>
              <p:cNvPr id="42" name="Group 41">
                <a:extLst>
                  <a:ext uri="{FF2B5EF4-FFF2-40B4-BE49-F238E27FC236}">
                    <a16:creationId xmlns:a16="http://schemas.microsoft.com/office/drawing/2014/main" id="{D9AA2C22-184F-48CD-AE38-7835B029DD8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808136" y="2967038"/>
                <a:ext cx="317159" cy="932400"/>
                <a:chOff x="6808136" y="2967038"/>
                <a:chExt cx="317159" cy="932400"/>
              </a:xfrm>
            </p:grpSpPr>
            <p:sp>
              <p:nvSpPr>
                <p:cNvPr id="47" name="Freeform 68">
                  <a:extLst>
                    <a:ext uri="{FF2B5EF4-FFF2-40B4-BE49-F238E27FC236}">
                      <a16:creationId xmlns:a16="http://schemas.microsoft.com/office/drawing/2014/main" id="{2BE92945-1DB1-4026-BFF0-E56E756FC2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69">
                  <a:extLst>
                    <a:ext uri="{FF2B5EF4-FFF2-40B4-BE49-F238E27FC236}">
                      <a16:creationId xmlns:a16="http://schemas.microsoft.com/office/drawing/2014/main" id="{D969EC21-F259-4572-8C92-93CBAFD9CF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49" name="Line 70">
                  <a:extLst>
                    <a:ext uri="{FF2B5EF4-FFF2-40B4-BE49-F238E27FC236}">
                      <a16:creationId xmlns:a16="http://schemas.microsoft.com/office/drawing/2014/main" id="{ADE098B8-3E34-4B77-9834-950B20E8CEB2}"/>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43" name="Group 42">
                <a:extLst>
                  <a:ext uri="{FF2B5EF4-FFF2-40B4-BE49-F238E27FC236}">
                    <a16:creationId xmlns:a16="http://schemas.microsoft.com/office/drawing/2014/main" id="{C838B054-D982-4E4A-810E-B5916C8BB81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8900000" flipH="1">
                <a:off x="6484112" y="3104366"/>
                <a:ext cx="317159" cy="932400"/>
                <a:chOff x="6808136" y="2967038"/>
                <a:chExt cx="317159" cy="932400"/>
              </a:xfrm>
            </p:grpSpPr>
            <p:sp>
              <p:nvSpPr>
                <p:cNvPr id="44" name="Freeform 68">
                  <a:extLst>
                    <a:ext uri="{FF2B5EF4-FFF2-40B4-BE49-F238E27FC236}">
                      <a16:creationId xmlns:a16="http://schemas.microsoft.com/office/drawing/2014/main" id="{120EE44F-3465-4168-9CC6-960CDC23DC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69">
                  <a:extLst>
                    <a:ext uri="{FF2B5EF4-FFF2-40B4-BE49-F238E27FC236}">
                      <a16:creationId xmlns:a16="http://schemas.microsoft.com/office/drawing/2014/main" id="{1F16E21E-6FF7-4D92-B5AB-F1B210E8D4F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46" name="Line 70">
                  <a:extLst>
                    <a:ext uri="{FF2B5EF4-FFF2-40B4-BE49-F238E27FC236}">
                      <a16:creationId xmlns:a16="http://schemas.microsoft.com/office/drawing/2014/main" id="{E6D26AF0-8B26-4B76-B520-39507E64181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29" name="Group 28">
              <a:extLst>
                <a:ext uri="{FF2B5EF4-FFF2-40B4-BE49-F238E27FC236}">
                  <a16:creationId xmlns:a16="http://schemas.microsoft.com/office/drawing/2014/main" id="{46550D95-D676-4064-9B82-6BE9520096B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384669" y="4915016"/>
              <a:ext cx="633413" cy="1620000"/>
              <a:chOff x="3384669" y="4915016"/>
              <a:chExt cx="633413" cy="1620000"/>
            </a:xfrm>
          </p:grpSpPr>
          <p:grpSp>
            <p:nvGrpSpPr>
              <p:cNvPr id="38" name="Group 37">
                <a:extLst>
                  <a:ext uri="{FF2B5EF4-FFF2-40B4-BE49-F238E27FC236}">
                    <a16:creationId xmlns:a16="http://schemas.microsoft.com/office/drawing/2014/main" id="{E3F10329-29C7-42E4-BA22-CD1201CEF79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8900000">
                <a:off x="3384669" y="4946104"/>
                <a:ext cx="633413" cy="1419225"/>
                <a:chOff x="5959192" y="333389"/>
                <a:chExt cx="633413" cy="1419225"/>
              </a:xfrm>
            </p:grpSpPr>
            <p:sp>
              <p:nvSpPr>
                <p:cNvPr id="40" name="Freeform 68">
                  <a:extLst>
                    <a:ext uri="{FF2B5EF4-FFF2-40B4-BE49-F238E27FC236}">
                      <a16:creationId xmlns:a16="http://schemas.microsoft.com/office/drawing/2014/main" id="{39A5C44A-06A4-43BE-A666-08E17199C8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69">
                  <a:extLst>
                    <a:ext uri="{FF2B5EF4-FFF2-40B4-BE49-F238E27FC236}">
                      <a16:creationId xmlns:a16="http://schemas.microsoft.com/office/drawing/2014/main" id="{4FFD648A-4214-47DB-B980-6A315E2655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39" name="Line 70">
                <a:extLst>
                  <a:ext uri="{FF2B5EF4-FFF2-40B4-BE49-F238E27FC236}">
                    <a16:creationId xmlns:a16="http://schemas.microsoft.com/office/drawing/2014/main" id="{C810BE59-2768-4B0E-A3FD-A6784A2C8401}"/>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rot="18900000" flipV="1">
                <a:off x="3774042" y="4915016"/>
                <a:ext cx="0" cy="162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0" name="Group 29">
              <a:extLst>
                <a:ext uri="{FF2B5EF4-FFF2-40B4-BE49-F238E27FC236}">
                  <a16:creationId xmlns:a16="http://schemas.microsoft.com/office/drawing/2014/main" id="{11652DC8-2B9B-409D-8B87-E8D97CBF002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0800000">
              <a:off x="540013" y="1046180"/>
              <a:ext cx="903599" cy="2160000"/>
              <a:chOff x="9057947" y="3423463"/>
              <a:chExt cx="903599" cy="2160000"/>
            </a:xfrm>
          </p:grpSpPr>
          <p:grpSp>
            <p:nvGrpSpPr>
              <p:cNvPr id="31" name="Group 30">
                <a:extLst>
                  <a:ext uri="{FF2B5EF4-FFF2-40B4-BE49-F238E27FC236}">
                    <a16:creationId xmlns:a16="http://schemas.microsoft.com/office/drawing/2014/main" id="{403350CC-3DBE-4071-8279-74DBDD4F9DD8}"/>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9057947" y="3432856"/>
                <a:ext cx="903599" cy="1872461"/>
                <a:chOff x="10538626" y="3165838"/>
                <a:chExt cx="936000" cy="1939601"/>
              </a:xfrm>
            </p:grpSpPr>
            <p:sp>
              <p:nvSpPr>
                <p:cNvPr id="36" name="Freeform: Shape 35">
                  <a:extLst>
                    <a:ext uri="{FF2B5EF4-FFF2-40B4-BE49-F238E27FC236}">
                      <a16:creationId xmlns:a16="http://schemas.microsoft.com/office/drawing/2014/main" id="{38432FD0-1F86-419C-BE0D-605DEBE10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38626" y="3183996"/>
                  <a:ext cx="453600" cy="1920288"/>
                </a:xfrm>
                <a:custGeom>
                  <a:avLst/>
                  <a:gdLst>
                    <a:gd name="connsiteX0" fmla="*/ 453600 w 453600"/>
                    <a:gd name="connsiteY0" fmla="*/ 0 h 1920288"/>
                    <a:gd name="connsiteX1" fmla="*/ 453600 w 453600"/>
                    <a:gd name="connsiteY1" fmla="*/ 1920288 h 1920288"/>
                    <a:gd name="connsiteX2" fmla="*/ 384059 w 453600"/>
                    <a:gd name="connsiteY2" fmla="*/ 1914152 h 1920288"/>
                    <a:gd name="connsiteX3" fmla="*/ 9354 w 453600"/>
                    <a:gd name="connsiteY3" fmla="*/ 1548700 h 1920288"/>
                    <a:gd name="connsiteX4" fmla="*/ 0 w 453600"/>
                    <a:gd name="connsiteY4" fmla="*/ 1455902 h 1920288"/>
                    <a:gd name="connsiteX5" fmla="*/ 146 w 453600"/>
                    <a:gd name="connsiteY5" fmla="*/ 1451885 h 1920288"/>
                    <a:gd name="connsiteX6" fmla="*/ 145 w 453600"/>
                    <a:gd name="connsiteY6" fmla="*/ 1451885 h 1920288"/>
                    <a:gd name="connsiteX7" fmla="*/ 7358 w 453600"/>
                    <a:gd name="connsiteY7" fmla="*/ 1253678 h 1920288"/>
                    <a:gd name="connsiteX8" fmla="*/ 424671 w 453600"/>
                    <a:gd name="connsiteY8" fmla="*/ 36480 h 1920288"/>
                    <a:gd name="connsiteX9" fmla="*/ 453600 w 453600"/>
                    <a:gd name="connsiteY9" fmla="*/ 0 h 192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3600" h="1920288">
                      <a:moveTo>
                        <a:pt x="453600" y="0"/>
                      </a:moveTo>
                      <a:lnTo>
                        <a:pt x="453600" y="1920288"/>
                      </a:lnTo>
                      <a:lnTo>
                        <a:pt x="384059" y="1914152"/>
                      </a:lnTo>
                      <a:cubicBezTo>
                        <a:pt x="196308" y="1880615"/>
                        <a:pt x="47443" y="1734834"/>
                        <a:pt x="9354" y="1548700"/>
                      </a:cubicBezTo>
                      <a:lnTo>
                        <a:pt x="0" y="1455902"/>
                      </a:lnTo>
                      <a:lnTo>
                        <a:pt x="146" y="1451885"/>
                      </a:lnTo>
                      <a:lnTo>
                        <a:pt x="145" y="1451885"/>
                      </a:lnTo>
                      <a:lnTo>
                        <a:pt x="7358" y="1253678"/>
                      </a:lnTo>
                      <a:cubicBezTo>
                        <a:pt x="42019" y="780132"/>
                        <a:pt x="195015" y="355125"/>
                        <a:pt x="424671" y="36480"/>
                      </a:cubicBezTo>
                      <a:lnTo>
                        <a:pt x="453600"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37" name="Freeform: Shape 36">
                  <a:extLst>
                    <a:ext uri="{FF2B5EF4-FFF2-40B4-BE49-F238E27FC236}">
                      <a16:creationId xmlns:a16="http://schemas.microsoft.com/office/drawing/2014/main" id="{8F4BCABC-4173-4006-9B50-22E0BE31D9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92226" y="3165838"/>
                  <a:ext cx="482400" cy="1939601"/>
                </a:xfrm>
                <a:custGeom>
                  <a:avLst/>
                  <a:gdLst>
                    <a:gd name="connsiteX0" fmla="*/ 14399 w 482400"/>
                    <a:gd name="connsiteY0" fmla="*/ 0 h 1939601"/>
                    <a:gd name="connsiteX1" fmla="*/ 14399 w 482400"/>
                    <a:gd name="connsiteY1" fmla="*/ 689615 h 1939601"/>
                    <a:gd name="connsiteX2" fmla="*/ 14400 w 482400"/>
                    <a:gd name="connsiteY2" fmla="*/ 689615 h 1939601"/>
                    <a:gd name="connsiteX3" fmla="*/ 14401 w 482400"/>
                    <a:gd name="connsiteY3" fmla="*/ 689615 h 1939601"/>
                    <a:gd name="connsiteX4" fmla="*/ 14401 w 482400"/>
                    <a:gd name="connsiteY4" fmla="*/ 0 h 1939601"/>
                    <a:gd name="connsiteX5" fmla="*/ 57729 w 482400"/>
                    <a:gd name="connsiteY5" fmla="*/ 54638 h 1939601"/>
                    <a:gd name="connsiteX6" fmla="*/ 475042 w 482400"/>
                    <a:gd name="connsiteY6" fmla="*/ 1271836 h 1939601"/>
                    <a:gd name="connsiteX7" fmla="*/ 482255 w 482400"/>
                    <a:gd name="connsiteY7" fmla="*/ 1470043 h 1939601"/>
                    <a:gd name="connsiteX8" fmla="*/ 482254 w 482400"/>
                    <a:gd name="connsiteY8" fmla="*/ 1470043 h 1939601"/>
                    <a:gd name="connsiteX9" fmla="*/ 482400 w 482400"/>
                    <a:gd name="connsiteY9" fmla="*/ 1474060 h 1939601"/>
                    <a:gd name="connsiteX10" fmla="*/ 473046 w 482400"/>
                    <a:gd name="connsiteY10" fmla="*/ 1566858 h 1939601"/>
                    <a:gd name="connsiteX11" fmla="*/ 15706 w 482400"/>
                    <a:gd name="connsiteY11" fmla="*/ 1939601 h 1939601"/>
                    <a:gd name="connsiteX12" fmla="*/ 14400 w 482400"/>
                    <a:gd name="connsiteY12" fmla="*/ 1939469 h 1939601"/>
                    <a:gd name="connsiteX13" fmla="*/ 13094 w 482400"/>
                    <a:gd name="connsiteY13" fmla="*/ 1939601 h 1939601"/>
                    <a:gd name="connsiteX14" fmla="*/ 0 w 482400"/>
                    <a:gd name="connsiteY14" fmla="*/ 1938446 h 1939601"/>
                    <a:gd name="connsiteX15" fmla="*/ 0 w 482400"/>
                    <a:gd name="connsiteY15" fmla="*/ 18158 h 1939601"/>
                    <a:gd name="connsiteX16" fmla="*/ 14399 w 482400"/>
                    <a:gd name="connsiteY16" fmla="*/ 0 h 193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2400" h="1939601">
                      <a:moveTo>
                        <a:pt x="14399" y="0"/>
                      </a:moveTo>
                      <a:lnTo>
                        <a:pt x="14399" y="689615"/>
                      </a:lnTo>
                      <a:lnTo>
                        <a:pt x="14400" y="689615"/>
                      </a:lnTo>
                      <a:lnTo>
                        <a:pt x="14401" y="689615"/>
                      </a:lnTo>
                      <a:lnTo>
                        <a:pt x="14401" y="0"/>
                      </a:lnTo>
                      <a:lnTo>
                        <a:pt x="57729" y="54638"/>
                      </a:lnTo>
                      <a:cubicBezTo>
                        <a:pt x="287385" y="373283"/>
                        <a:pt x="440381" y="798290"/>
                        <a:pt x="475042" y="1271836"/>
                      </a:cubicBezTo>
                      <a:lnTo>
                        <a:pt x="482255" y="1470043"/>
                      </a:lnTo>
                      <a:lnTo>
                        <a:pt x="482254" y="1470043"/>
                      </a:lnTo>
                      <a:lnTo>
                        <a:pt x="482400" y="1474060"/>
                      </a:lnTo>
                      <a:lnTo>
                        <a:pt x="473046" y="1566858"/>
                      </a:lnTo>
                      <a:cubicBezTo>
                        <a:pt x="429516" y="1779582"/>
                        <a:pt x="241298" y="1939601"/>
                        <a:pt x="15706" y="1939601"/>
                      </a:cubicBezTo>
                      <a:lnTo>
                        <a:pt x="14400" y="1939469"/>
                      </a:lnTo>
                      <a:lnTo>
                        <a:pt x="13094" y="1939601"/>
                      </a:lnTo>
                      <a:lnTo>
                        <a:pt x="0" y="1938446"/>
                      </a:lnTo>
                      <a:lnTo>
                        <a:pt x="0" y="18158"/>
                      </a:lnTo>
                      <a:lnTo>
                        <a:pt x="14399"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grpSp>
            <p:nvGrpSpPr>
              <p:cNvPr id="32" name="Group 31">
                <a:extLst>
                  <a:ext uri="{FF2B5EF4-FFF2-40B4-BE49-F238E27FC236}">
                    <a16:creationId xmlns:a16="http://schemas.microsoft.com/office/drawing/2014/main" id="{8E6DD52D-5C11-4364-A277-0BC6C05CACB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9210264" y="3423463"/>
                <a:ext cx="597126" cy="2160000"/>
                <a:chOff x="9210264" y="3423463"/>
                <a:chExt cx="597126" cy="2160000"/>
              </a:xfrm>
            </p:grpSpPr>
            <p:cxnSp>
              <p:nvCxnSpPr>
                <p:cNvPr id="33" name="Straight Connector 32">
                  <a:extLst>
                    <a:ext uri="{FF2B5EF4-FFF2-40B4-BE49-F238E27FC236}">
                      <a16:creationId xmlns:a16="http://schemas.microsoft.com/office/drawing/2014/main" id="{A2C9CE77-5338-4C9B-BCB7-1D6A7A2C726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508827" y="3423463"/>
                  <a:ext cx="0" cy="2160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34" name="Rectangle 5">
                  <a:extLst>
                    <a:ext uri="{FF2B5EF4-FFF2-40B4-BE49-F238E27FC236}">
                      <a16:creationId xmlns:a16="http://schemas.microsoft.com/office/drawing/2014/main" id="{DD8C86C1-51BA-4CB2-918E-99A73E2EC3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9210264" y="4162845"/>
                  <a:ext cx="597126" cy="597126"/>
                </a:xfrm>
                <a:custGeom>
                  <a:avLst/>
                  <a:gdLst>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0 w 1239398"/>
                    <a:gd name="connsiteY4" fmla="*/ 0 h 1239398"/>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91440 w 1239398"/>
                    <a:gd name="connsiteY4" fmla="*/ 91440 h 1239398"/>
                    <a:gd name="connsiteX0" fmla="*/ 1239398 w 1239398"/>
                    <a:gd name="connsiteY0" fmla="*/ 0 h 1239398"/>
                    <a:gd name="connsiteX1" fmla="*/ 1239398 w 1239398"/>
                    <a:gd name="connsiteY1" fmla="*/ 1239398 h 1239398"/>
                    <a:gd name="connsiteX2" fmla="*/ 0 w 1239398"/>
                    <a:gd name="connsiteY2" fmla="*/ 1239398 h 1239398"/>
                    <a:gd name="connsiteX3" fmla="*/ 91440 w 1239398"/>
                    <a:gd name="connsiteY3" fmla="*/ 91440 h 1239398"/>
                    <a:gd name="connsiteX0" fmla="*/ 1239398 w 1239398"/>
                    <a:gd name="connsiteY0" fmla="*/ 0 h 1239398"/>
                    <a:gd name="connsiteX1" fmla="*/ 1239398 w 1239398"/>
                    <a:gd name="connsiteY1" fmla="*/ 1239398 h 1239398"/>
                    <a:gd name="connsiteX2" fmla="*/ 0 w 1239398"/>
                    <a:gd name="connsiteY2" fmla="*/ 1239398 h 1239398"/>
                  </a:gdLst>
                  <a:ahLst/>
                  <a:cxnLst>
                    <a:cxn ang="0">
                      <a:pos x="connsiteX0" y="connsiteY0"/>
                    </a:cxn>
                    <a:cxn ang="0">
                      <a:pos x="connsiteX1" y="connsiteY1"/>
                    </a:cxn>
                    <a:cxn ang="0">
                      <a:pos x="connsiteX2" y="connsiteY2"/>
                    </a:cxn>
                  </a:cxnLst>
                  <a:rect l="l" t="t" r="r" b="b"/>
                  <a:pathLst>
                    <a:path w="1239398" h="1239398">
                      <a:moveTo>
                        <a:pt x="1239398" y="0"/>
                      </a:moveTo>
                      <a:lnTo>
                        <a:pt x="1239398" y="1239398"/>
                      </a:lnTo>
                      <a:lnTo>
                        <a:pt x="0" y="1239398"/>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5">
                  <a:extLst>
                    <a:ext uri="{FF2B5EF4-FFF2-40B4-BE49-F238E27FC236}">
                      <a16:creationId xmlns:a16="http://schemas.microsoft.com/office/drawing/2014/main" id="{713D5C9F-7DFE-4DDD-A89E-55BCBDFEC0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9297710" y="3747070"/>
                  <a:ext cx="422234" cy="422234"/>
                </a:xfrm>
                <a:custGeom>
                  <a:avLst/>
                  <a:gdLst>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0 w 1239398"/>
                    <a:gd name="connsiteY4" fmla="*/ 0 h 1239398"/>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91440 w 1239398"/>
                    <a:gd name="connsiteY4" fmla="*/ 91440 h 1239398"/>
                    <a:gd name="connsiteX0" fmla="*/ 1239398 w 1239398"/>
                    <a:gd name="connsiteY0" fmla="*/ 0 h 1239398"/>
                    <a:gd name="connsiteX1" fmla="*/ 1239398 w 1239398"/>
                    <a:gd name="connsiteY1" fmla="*/ 1239398 h 1239398"/>
                    <a:gd name="connsiteX2" fmla="*/ 0 w 1239398"/>
                    <a:gd name="connsiteY2" fmla="*/ 1239398 h 1239398"/>
                    <a:gd name="connsiteX3" fmla="*/ 91440 w 1239398"/>
                    <a:gd name="connsiteY3" fmla="*/ 91440 h 1239398"/>
                    <a:gd name="connsiteX0" fmla="*/ 1239398 w 1239398"/>
                    <a:gd name="connsiteY0" fmla="*/ 0 h 1239398"/>
                    <a:gd name="connsiteX1" fmla="*/ 1239398 w 1239398"/>
                    <a:gd name="connsiteY1" fmla="*/ 1239398 h 1239398"/>
                    <a:gd name="connsiteX2" fmla="*/ 0 w 1239398"/>
                    <a:gd name="connsiteY2" fmla="*/ 1239398 h 1239398"/>
                  </a:gdLst>
                  <a:ahLst/>
                  <a:cxnLst>
                    <a:cxn ang="0">
                      <a:pos x="connsiteX0" y="connsiteY0"/>
                    </a:cxn>
                    <a:cxn ang="0">
                      <a:pos x="connsiteX1" y="connsiteY1"/>
                    </a:cxn>
                    <a:cxn ang="0">
                      <a:pos x="connsiteX2" y="connsiteY2"/>
                    </a:cxn>
                  </a:cxnLst>
                  <a:rect l="l" t="t" r="r" b="b"/>
                  <a:pathLst>
                    <a:path w="1239398" h="1239398">
                      <a:moveTo>
                        <a:pt x="1239398" y="0"/>
                      </a:moveTo>
                      <a:lnTo>
                        <a:pt x="1239398" y="1239398"/>
                      </a:lnTo>
                      <a:lnTo>
                        <a:pt x="0" y="1239398"/>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cxnSp>
        <p:nvCxnSpPr>
          <p:cNvPr id="84" name="Straight Connector 83">
            <a:extLst>
              <a:ext uri="{FF2B5EF4-FFF2-40B4-BE49-F238E27FC236}">
                <a16:creationId xmlns:a16="http://schemas.microsoft.com/office/drawing/2014/main" id="{D56ACE5F-BE95-4218-ADF7-6F1DEF6A946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690871"/>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86" name="Group 85">
            <a:extLst>
              <a:ext uri="{FF2B5EF4-FFF2-40B4-BE49-F238E27FC236}">
                <a16:creationId xmlns:a16="http://schemas.microsoft.com/office/drawing/2014/main" id="{801DF50F-B47F-405F-BDF3-73DAC01BB9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8173184" y="602681"/>
            <a:ext cx="3615648" cy="5932335"/>
            <a:chOff x="402434" y="602681"/>
            <a:chExt cx="3615648" cy="5932335"/>
          </a:xfrm>
        </p:grpSpPr>
        <p:grpSp>
          <p:nvGrpSpPr>
            <p:cNvPr id="87" name="Group 86">
              <a:extLst>
                <a:ext uri="{FF2B5EF4-FFF2-40B4-BE49-F238E27FC236}">
                  <a16:creationId xmlns:a16="http://schemas.microsoft.com/office/drawing/2014/main" id="{2457533F-CAD7-46C2-9CB3-8505B2DFABA2}"/>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710054" y="399231"/>
              <a:ext cx="317159" cy="932400"/>
              <a:chOff x="6376988" y="280988"/>
              <a:chExt cx="633413" cy="1862138"/>
            </a:xfrm>
          </p:grpSpPr>
          <p:sp>
            <p:nvSpPr>
              <p:cNvPr id="144" name="Freeform 68">
                <a:extLst>
                  <a:ext uri="{FF2B5EF4-FFF2-40B4-BE49-F238E27FC236}">
                    <a16:creationId xmlns:a16="http://schemas.microsoft.com/office/drawing/2014/main" id="{66E9686F-CED0-475E-A28A-D8CDBCCDD1D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376988"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69">
                <a:extLst>
                  <a:ext uri="{FF2B5EF4-FFF2-40B4-BE49-F238E27FC236}">
                    <a16:creationId xmlns:a16="http://schemas.microsoft.com/office/drawing/2014/main" id="{254AFE2B-C030-4DF5-B113-1A9ECB6A65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96076" y="280988"/>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46" name="Line 70">
                <a:extLst>
                  <a:ext uri="{FF2B5EF4-FFF2-40B4-BE49-F238E27FC236}">
                    <a16:creationId xmlns:a16="http://schemas.microsoft.com/office/drawing/2014/main" id="{02E0618D-FC2B-49B2-B15F-0EA6139909EA}"/>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696076" y="280988"/>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88" name="Oval 87">
              <a:extLst>
                <a:ext uri="{FF2B5EF4-FFF2-40B4-BE49-F238E27FC236}">
                  <a16:creationId xmlns:a16="http://schemas.microsoft.com/office/drawing/2014/main" id="{3BC4DEAB-C1FD-4FA7-9417-3E053D540E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333586" y="839438"/>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nvGrpSpPr>
            <p:cNvPr id="89" name="Group 88">
              <a:extLst>
                <a:ext uri="{FF2B5EF4-FFF2-40B4-BE49-F238E27FC236}">
                  <a16:creationId xmlns:a16="http://schemas.microsoft.com/office/drawing/2014/main" id="{77615B8B-540B-420B-87F1-5F51415E7F2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3500000">
              <a:off x="1732866" y="390058"/>
              <a:ext cx="1785984" cy="2211229"/>
              <a:chOff x="3125006" y="3171595"/>
              <a:chExt cx="1785984" cy="2211229"/>
            </a:xfrm>
          </p:grpSpPr>
          <p:grpSp>
            <p:nvGrpSpPr>
              <p:cNvPr id="136" name="Group 135">
                <a:extLst>
                  <a:ext uri="{FF2B5EF4-FFF2-40B4-BE49-F238E27FC236}">
                    <a16:creationId xmlns:a16="http://schemas.microsoft.com/office/drawing/2014/main" id="{82E16796-0833-4B54-AED9-A3611C9BD19E}"/>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140" name="Straight Connector 139">
                  <a:extLst>
                    <a:ext uri="{FF2B5EF4-FFF2-40B4-BE49-F238E27FC236}">
                      <a16:creationId xmlns:a16="http://schemas.microsoft.com/office/drawing/2014/main" id="{F1E2155D-D771-4139-BC04-B5F026AEBB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746D84B4-B9EF-417C-A565-F9B86978EC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42" name="Rectangle 30">
                  <a:extLst>
                    <a:ext uri="{FF2B5EF4-FFF2-40B4-BE49-F238E27FC236}">
                      <a16:creationId xmlns:a16="http://schemas.microsoft.com/office/drawing/2014/main" id="{66FFC568-D3F5-4FA6-B28A-516DE623F5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30">
                  <a:extLst>
                    <a:ext uri="{FF2B5EF4-FFF2-40B4-BE49-F238E27FC236}">
                      <a16:creationId xmlns:a16="http://schemas.microsoft.com/office/drawing/2014/main" id="{2C3FB912-25F7-4822-B327-DA1E9B335B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7" name="Group 136">
                <a:extLst>
                  <a:ext uri="{FF2B5EF4-FFF2-40B4-BE49-F238E27FC236}">
                    <a16:creationId xmlns:a16="http://schemas.microsoft.com/office/drawing/2014/main" id="{4FC8FB21-D7E1-4978-AD20-5E68B4C580E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138" name="Freeform: Shape 137">
                  <a:extLst>
                    <a:ext uri="{FF2B5EF4-FFF2-40B4-BE49-F238E27FC236}">
                      <a16:creationId xmlns:a16="http://schemas.microsoft.com/office/drawing/2014/main" id="{51BBD3DF-C644-4E9C-A11C-B6336B8890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139" name="Freeform: Shape 138">
                  <a:extLst>
                    <a:ext uri="{FF2B5EF4-FFF2-40B4-BE49-F238E27FC236}">
                      <a16:creationId xmlns:a16="http://schemas.microsoft.com/office/drawing/2014/main" id="{0B53158D-9F0C-4064-B804-2C1F8AEBE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grpSp>
        <p:grpSp>
          <p:nvGrpSpPr>
            <p:cNvPr id="90" name="Group 89">
              <a:extLst>
                <a:ext uri="{FF2B5EF4-FFF2-40B4-BE49-F238E27FC236}">
                  <a16:creationId xmlns:a16="http://schemas.microsoft.com/office/drawing/2014/main" id="{B9D93B3C-5026-425E-9179-CBB944A9096E}"/>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40000" y="2480400"/>
              <a:ext cx="2457450" cy="3838575"/>
              <a:chOff x="587376" y="280988"/>
              <a:chExt cx="2457450" cy="3838575"/>
            </a:xfrm>
          </p:grpSpPr>
          <p:sp>
            <p:nvSpPr>
              <p:cNvPr id="114" name="Freeform 64">
                <a:extLst>
                  <a:ext uri="{FF2B5EF4-FFF2-40B4-BE49-F238E27FC236}">
                    <a16:creationId xmlns:a16="http://schemas.microsoft.com/office/drawing/2014/main" id="{5C84A49A-BD66-4BEA-A06B-2FA89468BBF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5" name="Freeform 81">
                <a:extLst>
                  <a:ext uri="{FF2B5EF4-FFF2-40B4-BE49-F238E27FC236}">
                    <a16:creationId xmlns:a16="http://schemas.microsoft.com/office/drawing/2014/main" id="{EB8895A6-E32C-4B09-B9E0-314C000A282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6" name="Freeform 61">
                <a:extLst>
                  <a:ext uri="{FF2B5EF4-FFF2-40B4-BE49-F238E27FC236}">
                    <a16:creationId xmlns:a16="http://schemas.microsoft.com/office/drawing/2014/main" id="{6ABA4FEE-5223-4565-9B11-5E7CD13236D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7" name="Freeform 78">
                <a:extLst>
                  <a:ext uri="{FF2B5EF4-FFF2-40B4-BE49-F238E27FC236}">
                    <a16:creationId xmlns:a16="http://schemas.microsoft.com/office/drawing/2014/main" id="{38C78FAF-A05E-4962-8571-B6C83FB4EFD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8" name="Freeform 84">
                <a:extLst>
                  <a:ext uri="{FF2B5EF4-FFF2-40B4-BE49-F238E27FC236}">
                    <a16:creationId xmlns:a16="http://schemas.microsoft.com/office/drawing/2014/main" id="{B94F41EA-CB57-4E1D-9C7F-6E482F0EB6A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9" name="Freeform 87">
                <a:extLst>
                  <a:ext uri="{FF2B5EF4-FFF2-40B4-BE49-F238E27FC236}">
                    <a16:creationId xmlns:a16="http://schemas.microsoft.com/office/drawing/2014/main" id="{36E5C22C-6491-4028-8C8F-2BBA91B692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0" name="Freeform 60">
                <a:extLst>
                  <a:ext uri="{FF2B5EF4-FFF2-40B4-BE49-F238E27FC236}">
                    <a16:creationId xmlns:a16="http://schemas.microsoft.com/office/drawing/2014/main" id="{C68EAD32-DAD2-4E24-A17D-9EF57C0FA5B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1" name="Freeform 59">
                <a:extLst>
                  <a:ext uri="{FF2B5EF4-FFF2-40B4-BE49-F238E27FC236}">
                    <a16:creationId xmlns:a16="http://schemas.microsoft.com/office/drawing/2014/main" id="{0C6E1ABE-BB08-4327-9CDD-11A5D0130E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2" name="Freeform 62">
                <a:extLst>
                  <a:ext uri="{FF2B5EF4-FFF2-40B4-BE49-F238E27FC236}">
                    <a16:creationId xmlns:a16="http://schemas.microsoft.com/office/drawing/2014/main" id="{88D096DA-BFC9-44D7-8441-490FA2D404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23" name="Freeform 65">
                <a:extLst>
                  <a:ext uri="{FF2B5EF4-FFF2-40B4-BE49-F238E27FC236}">
                    <a16:creationId xmlns:a16="http://schemas.microsoft.com/office/drawing/2014/main" id="{152CB9CF-F70A-46B0-AB37-7922D326BD0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4" name="Freeform 79">
                <a:extLst>
                  <a:ext uri="{FF2B5EF4-FFF2-40B4-BE49-F238E27FC236}">
                    <a16:creationId xmlns:a16="http://schemas.microsoft.com/office/drawing/2014/main" id="{28240976-82E5-4A37-8E2B-A07CCFD13D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5" name="Freeform 82">
                <a:extLst>
                  <a:ext uri="{FF2B5EF4-FFF2-40B4-BE49-F238E27FC236}">
                    <a16:creationId xmlns:a16="http://schemas.microsoft.com/office/drawing/2014/main" id="{0C25B6B7-4317-4482-A474-2830FA6E59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6" name="Freeform 85">
                <a:extLst>
                  <a:ext uri="{FF2B5EF4-FFF2-40B4-BE49-F238E27FC236}">
                    <a16:creationId xmlns:a16="http://schemas.microsoft.com/office/drawing/2014/main" id="{5C0EDF04-E84E-457D-A5F9-7746545AB2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7" name="Freeform 88">
                <a:extLst>
                  <a:ext uri="{FF2B5EF4-FFF2-40B4-BE49-F238E27FC236}">
                    <a16:creationId xmlns:a16="http://schemas.microsoft.com/office/drawing/2014/main" id="{566313AB-A9AB-4B84-8C23-50E72591718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nvGrpSpPr>
              <p:cNvPr id="128" name="Group 127">
                <a:extLst>
                  <a:ext uri="{FF2B5EF4-FFF2-40B4-BE49-F238E27FC236}">
                    <a16:creationId xmlns:a16="http://schemas.microsoft.com/office/drawing/2014/main" id="{2F31BFB5-317D-4135-930A-240F7A56EA8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129" name="Line 63">
                  <a:extLst>
                    <a:ext uri="{FF2B5EF4-FFF2-40B4-BE49-F238E27FC236}">
                      <a16:creationId xmlns:a16="http://schemas.microsoft.com/office/drawing/2014/main" id="{9102C0AC-7FF7-4F4B-B7C1-C8CE4846A1CD}"/>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0" name="Line 66">
                  <a:extLst>
                    <a:ext uri="{FF2B5EF4-FFF2-40B4-BE49-F238E27FC236}">
                      <a16:creationId xmlns:a16="http://schemas.microsoft.com/office/drawing/2014/main" id="{64BAC77C-E14F-4FA8-9D0A-55B646EEA468}"/>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1" name="Line 67">
                  <a:extLst>
                    <a:ext uri="{FF2B5EF4-FFF2-40B4-BE49-F238E27FC236}">
                      <a16:creationId xmlns:a16="http://schemas.microsoft.com/office/drawing/2014/main" id="{0B88DC73-9AC3-42F8-8C9E-94EE9B61AE4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2" name="Line 80">
                  <a:extLst>
                    <a:ext uri="{FF2B5EF4-FFF2-40B4-BE49-F238E27FC236}">
                      <a16:creationId xmlns:a16="http://schemas.microsoft.com/office/drawing/2014/main" id="{26BBA2D9-E4D0-424E-9825-61A9B3C0A375}"/>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 name="Line 83">
                  <a:extLst>
                    <a:ext uri="{FF2B5EF4-FFF2-40B4-BE49-F238E27FC236}">
                      <a16:creationId xmlns:a16="http://schemas.microsoft.com/office/drawing/2014/main" id="{F6D4FA39-E0CC-4991-83D0-606E03CF1D36}"/>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4" name="Line 86">
                  <a:extLst>
                    <a:ext uri="{FF2B5EF4-FFF2-40B4-BE49-F238E27FC236}">
                      <a16:creationId xmlns:a16="http://schemas.microsoft.com/office/drawing/2014/main" id="{3819BE2B-7D47-443C-B1DF-2EA57679D171}"/>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5" name="Line 89">
                  <a:extLst>
                    <a:ext uri="{FF2B5EF4-FFF2-40B4-BE49-F238E27FC236}">
                      <a16:creationId xmlns:a16="http://schemas.microsoft.com/office/drawing/2014/main" id="{86B1E78E-D338-4BAE-9FB1-1A9118AD3DDE}"/>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sp>
          <p:nvSpPr>
            <p:cNvPr id="91" name="Oval 90">
              <a:extLst>
                <a:ext uri="{FF2B5EF4-FFF2-40B4-BE49-F238E27FC236}">
                  <a16:creationId xmlns:a16="http://schemas.microsoft.com/office/drawing/2014/main" id="{4EC68A1A-796C-4F5F-8F41-0124729201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742320" y="5778888"/>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nvGrpSpPr>
            <p:cNvPr id="92" name="Group 91">
              <a:extLst>
                <a:ext uri="{FF2B5EF4-FFF2-40B4-BE49-F238E27FC236}">
                  <a16:creationId xmlns:a16="http://schemas.microsoft.com/office/drawing/2014/main" id="{272E52F1-29AD-47C2-904E-60B72D4A910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0800000">
              <a:off x="2305927" y="2362458"/>
              <a:ext cx="641183" cy="1069728"/>
              <a:chOff x="6484112" y="2967038"/>
              <a:chExt cx="641183" cy="1069728"/>
            </a:xfrm>
          </p:grpSpPr>
          <p:grpSp>
            <p:nvGrpSpPr>
              <p:cNvPr id="106" name="Group 105">
                <a:extLst>
                  <a:ext uri="{FF2B5EF4-FFF2-40B4-BE49-F238E27FC236}">
                    <a16:creationId xmlns:a16="http://schemas.microsoft.com/office/drawing/2014/main" id="{B3F829B9-B86F-47B0-A187-2202CCB861B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808136" y="2967038"/>
                <a:ext cx="317159" cy="932400"/>
                <a:chOff x="6808136" y="2967038"/>
                <a:chExt cx="317159" cy="932400"/>
              </a:xfrm>
            </p:grpSpPr>
            <p:sp>
              <p:nvSpPr>
                <p:cNvPr id="111" name="Freeform 68">
                  <a:extLst>
                    <a:ext uri="{FF2B5EF4-FFF2-40B4-BE49-F238E27FC236}">
                      <a16:creationId xmlns:a16="http://schemas.microsoft.com/office/drawing/2014/main" id="{ED1B3641-1CFF-46F3-873A-3B6AA5D79E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2" name="Freeform 69">
                  <a:extLst>
                    <a:ext uri="{FF2B5EF4-FFF2-40B4-BE49-F238E27FC236}">
                      <a16:creationId xmlns:a16="http://schemas.microsoft.com/office/drawing/2014/main" id="{2C8E8742-B905-4C81-9553-19C64E8F3F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3" name="Line 70">
                  <a:extLst>
                    <a:ext uri="{FF2B5EF4-FFF2-40B4-BE49-F238E27FC236}">
                      <a16:creationId xmlns:a16="http://schemas.microsoft.com/office/drawing/2014/main" id="{E10BE229-40F6-4A15-9282-BD78053FB5E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7" name="Group 106">
                <a:extLst>
                  <a:ext uri="{FF2B5EF4-FFF2-40B4-BE49-F238E27FC236}">
                    <a16:creationId xmlns:a16="http://schemas.microsoft.com/office/drawing/2014/main" id="{543B3E07-5E30-43C1-9169-90E713C2729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8900000" flipH="1">
                <a:off x="6484112" y="3104366"/>
                <a:ext cx="317159" cy="932400"/>
                <a:chOff x="6808136" y="2967038"/>
                <a:chExt cx="317159" cy="932400"/>
              </a:xfrm>
            </p:grpSpPr>
            <p:sp>
              <p:nvSpPr>
                <p:cNvPr id="108" name="Freeform 68">
                  <a:extLst>
                    <a:ext uri="{FF2B5EF4-FFF2-40B4-BE49-F238E27FC236}">
                      <a16:creationId xmlns:a16="http://schemas.microsoft.com/office/drawing/2014/main" id="{03FCAAE2-5982-4748-8355-1245B745230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9" name="Freeform 69">
                  <a:extLst>
                    <a:ext uri="{FF2B5EF4-FFF2-40B4-BE49-F238E27FC236}">
                      <a16:creationId xmlns:a16="http://schemas.microsoft.com/office/drawing/2014/main" id="{3B21621D-2AAA-4224-B85E-F14F1587A1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0" name="Line 70">
                  <a:extLst>
                    <a:ext uri="{FF2B5EF4-FFF2-40B4-BE49-F238E27FC236}">
                      <a16:creationId xmlns:a16="http://schemas.microsoft.com/office/drawing/2014/main" id="{B69DCE92-933C-4180-9ECE-C159FF0ED2B4}"/>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93" name="Group 92">
              <a:extLst>
                <a:ext uri="{FF2B5EF4-FFF2-40B4-BE49-F238E27FC236}">
                  <a16:creationId xmlns:a16="http://schemas.microsoft.com/office/drawing/2014/main" id="{3774B519-16FD-45D1-81B3-F10B796BD15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384669" y="4915016"/>
              <a:ext cx="633413" cy="1620000"/>
              <a:chOff x="3384669" y="4915016"/>
              <a:chExt cx="633413" cy="1620000"/>
            </a:xfrm>
          </p:grpSpPr>
          <p:grpSp>
            <p:nvGrpSpPr>
              <p:cNvPr id="102" name="Group 101">
                <a:extLst>
                  <a:ext uri="{FF2B5EF4-FFF2-40B4-BE49-F238E27FC236}">
                    <a16:creationId xmlns:a16="http://schemas.microsoft.com/office/drawing/2014/main" id="{E1718837-BAB1-4751-8766-2CD3B309475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8900000">
                <a:off x="3384669" y="4946104"/>
                <a:ext cx="633413" cy="1419225"/>
                <a:chOff x="5959192" y="333389"/>
                <a:chExt cx="633413" cy="1419225"/>
              </a:xfrm>
            </p:grpSpPr>
            <p:sp>
              <p:nvSpPr>
                <p:cNvPr id="104" name="Freeform 68">
                  <a:extLst>
                    <a:ext uri="{FF2B5EF4-FFF2-40B4-BE49-F238E27FC236}">
                      <a16:creationId xmlns:a16="http://schemas.microsoft.com/office/drawing/2014/main" id="{85774601-5D43-405D-B593-93550F4C578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5" name="Freeform 69">
                  <a:extLst>
                    <a:ext uri="{FF2B5EF4-FFF2-40B4-BE49-F238E27FC236}">
                      <a16:creationId xmlns:a16="http://schemas.microsoft.com/office/drawing/2014/main" id="{3E1DA161-17EA-4A32-A428-C2368EBACB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103" name="Line 70">
                <a:extLst>
                  <a:ext uri="{FF2B5EF4-FFF2-40B4-BE49-F238E27FC236}">
                    <a16:creationId xmlns:a16="http://schemas.microsoft.com/office/drawing/2014/main" id="{C5270C31-E701-47DC-BAC5-DE712455395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rot="18900000" flipV="1">
                <a:off x="3774042" y="4915016"/>
                <a:ext cx="0" cy="162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94" name="Group 93">
              <a:extLst>
                <a:ext uri="{FF2B5EF4-FFF2-40B4-BE49-F238E27FC236}">
                  <a16:creationId xmlns:a16="http://schemas.microsoft.com/office/drawing/2014/main" id="{9B78A593-AB03-4D7B-8996-22F6035661E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0800000">
              <a:off x="540013" y="1046180"/>
              <a:ext cx="903599" cy="2160000"/>
              <a:chOff x="9057947" y="3423463"/>
              <a:chExt cx="903599" cy="2160000"/>
            </a:xfrm>
          </p:grpSpPr>
          <p:grpSp>
            <p:nvGrpSpPr>
              <p:cNvPr id="95" name="Group 94">
                <a:extLst>
                  <a:ext uri="{FF2B5EF4-FFF2-40B4-BE49-F238E27FC236}">
                    <a16:creationId xmlns:a16="http://schemas.microsoft.com/office/drawing/2014/main" id="{C4C08476-8891-498B-95DD-3D4BB02B4EFE}"/>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9057947" y="3432856"/>
                <a:ext cx="903599" cy="1872461"/>
                <a:chOff x="10538626" y="3165838"/>
                <a:chExt cx="936000" cy="1939601"/>
              </a:xfrm>
            </p:grpSpPr>
            <p:sp>
              <p:nvSpPr>
                <p:cNvPr id="100" name="Freeform: Shape 99">
                  <a:extLst>
                    <a:ext uri="{FF2B5EF4-FFF2-40B4-BE49-F238E27FC236}">
                      <a16:creationId xmlns:a16="http://schemas.microsoft.com/office/drawing/2014/main" id="{C9C077B4-3B4E-4043-BAF4-65306ADBE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38626" y="3183996"/>
                  <a:ext cx="453600" cy="1920288"/>
                </a:xfrm>
                <a:custGeom>
                  <a:avLst/>
                  <a:gdLst>
                    <a:gd name="connsiteX0" fmla="*/ 453600 w 453600"/>
                    <a:gd name="connsiteY0" fmla="*/ 0 h 1920288"/>
                    <a:gd name="connsiteX1" fmla="*/ 453600 w 453600"/>
                    <a:gd name="connsiteY1" fmla="*/ 1920288 h 1920288"/>
                    <a:gd name="connsiteX2" fmla="*/ 384059 w 453600"/>
                    <a:gd name="connsiteY2" fmla="*/ 1914152 h 1920288"/>
                    <a:gd name="connsiteX3" fmla="*/ 9354 w 453600"/>
                    <a:gd name="connsiteY3" fmla="*/ 1548700 h 1920288"/>
                    <a:gd name="connsiteX4" fmla="*/ 0 w 453600"/>
                    <a:gd name="connsiteY4" fmla="*/ 1455902 h 1920288"/>
                    <a:gd name="connsiteX5" fmla="*/ 146 w 453600"/>
                    <a:gd name="connsiteY5" fmla="*/ 1451885 h 1920288"/>
                    <a:gd name="connsiteX6" fmla="*/ 145 w 453600"/>
                    <a:gd name="connsiteY6" fmla="*/ 1451885 h 1920288"/>
                    <a:gd name="connsiteX7" fmla="*/ 7358 w 453600"/>
                    <a:gd name="connsiteY7" fmla="*/ 1253678 h 1920288"/>
                    <a:gd name="connsiteX8" fmla="*/ 424671 w 453600"/>
                    <a:gd name="connsiteY8" fmla="*/ 36480 h 1920288"/>
                    <a:gd name="connsiteX9" fmla="*/ 453600 w 453600"/>
                    <a:gd name="connsiteY9" fmla="*/ 0 h 192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3600" h="1920288">
                      <a:moveTo>
                        <a:pt x="453600" y="0"/>
                      </a:moveTo>
                      <a:lnTo>
                        <a:pt x="453600" y="1920288"/>
                      </a:lnTo>
                      <a:lnTo>
                        <a:pt x="384059" y="1914152"/>
                      </a:lnTo>
                      <a:cubicBezTo>
                        <a:pt x="196308" y="1880615"/>
                        <a:pt x="47443" y="1734834"/>
                        <a:pt x="9354" y="1548700"/>
                      </a:cubicBezTo>
                      <a:lnTo>
                        <a:pt x="0" y="1455902"/>
                      </a:lnTo>
                      <a:lnTo>
                        <a:pt x="146" y="1451885"/>
                      </a:lnTo>
                      <a:lnTo>
                        <a:pt x="145" y="1451885"/>
                      </a:lnTo>
                      <a:lnTo>
                        <a:pt x="7358" y="1253678"/>
                      </a:lnTo>
                      <a:cubicBezTo>
                        <a:pt x="42019" y="780132"/>
                        <a:pt x="195015" y="355125"/>
                        <a:pt x="424671" y="36480"/>
                      </a:cubicBezTo>
                      <a:lnTo>
                        <a:pt x="453600"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101" name="Freeform: Shape 100">
                  <a:extLst>
                    <a:ext uri="{FF2B5EF4-FFF2-40B4-BE49-F238E27FC236}">
                      <a16:creationId xmlns:a16="http://schemas.microsoft.com/office/drawing/2014/main" id="{0CCC2DDE-715C-4561-A70C-60428A65CA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92226" y="3165838"/>
                  <a:ext cx="482400" cy="1939601"/>
                </a:xfrm>
                <a:custGeom>
                  <a:avLst/>
                  <a:gdLst>
                    <a:gd name="connsiteX0" fmla="*/ 14399 w 482400"/>
                    <a:gd name="connsiteY0" fmla="*/ 0 h 1939601"/>
                    <a:gd name="connsiteX1" fmla="*/ 14399 w 482400"/>
                    <a:gd name="connsiteY1" fmla="*/ 689615 h 1939601"/>
                    <a:gd name="connsiteX2" fmla="*/ 14400 w 482400"/>
                    <a:gd name="connsiteY2" fmla="*/ 689615 h 1939601"/>
                    <a:gd name="connsiteX3" fmla="*/ 14401 w 482400"/>
                    <a:gd name="connsiteY3" fmla="*/ 689615 h 1939601"/>
                    <a:gd name="connsiteX4" fmla="*/ 14401 w 482400"/>
                    <a:gd name="connsiteY4" fmla="*/ 0 h 1939601"/>
                    <a:gd name="connsiteX5" fmla="*/ 57729 w 482400"/>
                    <a:gd name="connsiteY5" fmla="*/ 54638 h 1939601"/>
                    <a:gd name="connsiteX6" fmla="*/ 475042 w 482400"/>
                    <a:gd name="connsiteY6" fmla="*/ 1271836 h 1939601"/>
                    <a:gd name="connsiteX7" fmla="*/ 482255 w 482400"/>
                    <a:gd name="connsiteY7" fmla="*/ 1470043 h 1939601"/>
                    <a:gd name="connsiteX8" fmla="*/ 482254 w 482400"/>
                    <a:gd name="connsiteY8" fmla="*/ 1470043 h 1939601"/>
                    <a:gd name="connsiteX9" fmla="*/ 482400 w 482400"/>
                    <a:gd name="connsiteY9" fmla="*/ 1474060 h 1939601"/>
                    <a:gd name="connsiteX10" fmla="*/ 473046 w 482400"/>
                    <a:gd name="connsiteY10" fmla="*/ 1566858 h 1939601"/>
                    <a:gd name="connsiteX11" fmla="*/ 15706 w 482400"/>
                    <a:gd name="connsiteY11" fmla="*/ 1939601 h 1939601"/>
                    <a:gd name="connsiteX12" fmla="*/ 14400 w 482400"/>
                    <a:gd name="connsiteY12" fmla="*/ 1939469 h 1939601"/>
                    <a:gd name="connsiteX13" fmla="*/ 13094 w 482400"/>
                    <a:gd name="connsiteY13" fmla="*/ 1939601 h 1939601"/>
                    <a:gd name="connsiteX14" fmla="*/ 0 w 482400"/>
                    <a:gd name="connsiteY14" fmla="*/ 1938446 h 1939601"/>
                    <a:gd name="connsiteX15" fmla="*/ 0 w 482400"/>
                    <a:gd name="connsiteY15" fmla="*/ 18158 h 1939601"/>
                    <a:gd name="connsiteX16" fmla="*/ 14399 w 482400"/>
                    <a:gd name="connsiteY16" fmla="*/ 0 h 193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2400" h="1939601">
                      <a:moveTo>
                        <a:pt x="14399" y="0"/>
                      </a:moveTo>
                      <a:lnTo>
                        <a:pt x="14399" y="689615"/>
                      </a:lnTo>
                      <a:lnTo>
                        <a:pt x="14400" y="689615"/>
                      </a:lnTo>
                      <a:lnTo>
                        <a:pt x="14401" y="689615"/>
                      </a:lnTo>
                      <a:lnTo>
                        <a:pt x="14401" y="0"/>
                      </a:lnTo>
                      <a:lnTo>
                        <a:pt x="57729" y="54638"/>
                      </a:lnTo>
                      <a:cubicBezTo>
                        <a:pt x="287385" y="373283"/>
                        <a:pt x="440381" y="798290"/>
                        <a:pt x="475042" y="1271836"/>
                      </a:cubicBezTo>
                      <a:lnTo>
                        <a:pt x="482255" y="1470043"/>
                      </a:lnTo>
                      <a:lnTo>
                        <a:pt x="482254" y="1470043"/>
                      </a:lnTo>
                      <a:lnTo>
                        <a:pt x="482400" y="1474060"/>
                      </a:lnTo>
                      <a:lnTo>
                        <a:pt x="473046" y="1566858"/>
                      </a:lnTo>
                      <a:cubicBezTo>
                        <a:pt x="429516" y="1779582"/>
                        <a:pt x="241298" y="1939601"/>
                        <a:pt x="15706" y="1939601"/>
                      </a:cubicBezTo>
                      <a:lnTo>
                        <a:pt x="14400" y="1939469"/>
                      </a:lnTo>
                      <a:lnTo>
                        <a:pt x="13094" y="1939601"/>
                      </a:lnTo>
                      <a:lnTo>
                        <a:pt x="0" y="1938446"/>
                      </a:lnTo>
                      <a:lnTo>
                        <a:pt x="0" y="18158"/>
                      </a:lnTo>
                      <a:lnTo>
                        <a:pt x="14399"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grpSp>
            <p:nvGrpSpPr>
              <p:cNvPr id="96" name="Group 95">
                <a:extLst>
                  <a:ext uri="{FF2B5EF4-FFF2-40B4-BE49-F238E27FC236}">
                    <a16:creationId xmlns:a16="http://schemas.microsoft.com/office/drawing/2014/main" id="{4E49FC98-B2F5-43E4-A679-8E5570FB844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9210264" y="3423463"/>
                <a:ext cx="597126" cy="2160000"/>
                <a:chOff x="9210264" y="3423463"/>
                <a:chExt cx="597126" cy="2160000"/>
              </a:xfrm>
            </p:grpSpPr>
            <p:cxnSp>
              <p:nvCxnSpPr>
                <p:cNvPr id="97" name="Straight Connector 96">
                  <a:extLst>
                    <a:ext uri="{FF2B5EF4-FFF2-40B4-BE49-F238E27FC236}">
                      <a16:creationId xmlns:a16="http://schemas.microsoft.com/office/drawing/2014/main" id="{AA01852B-2060-4247-9EE9-0E6754450B5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508827" y="3423463"/>
                  <a:ext cx="0" cy="2160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98" name="Rectangle 5">
                  <a:extLst>
                    <a:ext uri="{FF2B5EF4-FFF2-40B4-BE49-F238E27FC236}">
                      <a16:creationId xmlns:a16="http://schemas.microsoft.com/office/drawing/2014/main" id="{13822ECB-A528-476C-B4CB-4A3F54A82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9210264" y="4162845"/>
                  <a:ext cx="597126" cy="597126"/>
                </a:xfrm>
                <a:custGeom>
                  <a:avLst/>
                  <a:gdLst>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0 w 1239398"/>
                    <a:gd name="connsiteY4" fmla="*/ 0 h 1239398"/>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91440 w 1239398"/>
                    <a:gd name="connsiteY4" fmla="*/ 91440 h 1239398"/>
                    <a:gd name="connsiteX0" fmla="*/ 1239398 w 1239398"/>
                    <a:gd name="connsiteY0" fmla="*/ 0 h 1239398"/>
                    <a:gd name="connsiteX1" fmla="*/ 1239398 w 1239398"/>
                    <a:gd name="connsiteY1" fmla="*/ 1239398 h 1239398"/>
                    <a:gd name="connsiteX2" fmla="*/ 0 w 1239398"/>
                    <a:gd name="connsiteY2" fmla="*/ 1239398 h 1239398"/>
                    <a:gd name="connsiteX3" fmla="*/ 91440 w 1239398"/>
                    <a:gd name="connsiteY3" fmla="*/ 91440 h 1239398"/>
                    <a:gd name="connsiteX0" fmla="*/ 1239398 w 1239398"/>
                    <a:gd name="connsiteY0" fmla="*/ 0 h 1239398"/>
                    <a:gd name="connsiteX1" fmla="*/ 1239398 w 1239398"/>
                    <a:gd name="connsiteY1" fmla="*/ 1239398 h 1239398"/>
                    <a:gd name="connsiteX2" fmla="*/ 0 w 1239398"/>
                    <a:gd name="connsiteY2" fmla="*/ 1239398 h 1239398"/>
                  </a:gdLst>
                  <a:ahLst/>
                  <a:cxnLst>
                    <a:cxn ang="0">
                      <a:pos x="connsiteX0" y="connsiteY0"/>
                    </a:cxn>
                    <a:cxn ang="0">
                      <a:pos x="connsiteX1" y="connsiteY1"/>
                    </a:cxn>
                    <a:cxn ang="0">
                      <a:pos x="connsiteX2" y="connsiteY2"/>
                    </a:cxn>
                  </a:cxnLst>
                  <a:rect l="l" t="t" r="r" b="b"/>
                  <a:pathLst>
                    <a:path w="1239398" h="1239398">
                      <a:moveTo>
                        <a:pt x="1239398" y="0"/>
                      </a:moveTo>
                      <a:lnTo>
                        <a:pt x="1239398" y="1239398"/>
                      </a:lnTo>
                      <a:lnTo>
                        <a:pt x="0" y="1239398"/>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5">
                  <a:extLst>
                    <a:ext uri="{FF2B5EF4-FFF2-40B4-BE49-F238E27FC236}">
                      <a16:creationId xmlns:a16="http://schemas.microsoft.com/office/drawing/2014/main" id="{FCD6DA27-598F-4F38-A652-5C6F6F2B94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9297710" y="3747070"/>
                  <a:ext cx="422234" cy="422234"/>
                </a:xfrm>
                <a:custGeom>
                  <a:avLst/>
                  <a:gdLst>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0 w 1239398"/>
                    <a:gd name="connsiteY4" fmla="*/ 0 h 1239398"/>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91440 w 1239398"/>
                    <a:gd name="connsiteY4" fmla="*/ 91440 h 1239398"/>
                    <a:gd name="connsiteX0" fmla="*/ 1239398 w 1239398"/>
                    <a:gd name="connsiteY0" fmla="*/ 0 h 1239398"/>
                    <a:gd name="connsiteX1" fmla="*/ 1239398 w 1239398"/>
                    <a:gd name="connsiteY1" fmla="*/ 1239398 h 1239398"/>
                    <a:gd name="connsiteX2" fmla="*/ 0 w 1239398"/>
                    <a:gd name="connsiteY2" fmla="*/ 1239398 h 1239398"/>
                    <a:gd name="connsiteX3" fmla="*/ 91440 w 1239398"/>
                    <a:gd name="connsiteY3" fmla="*/ 91440 h 1239398"/>
                    <a:gd name="connsiteX0" fmla="*/ 1239398 w 1239398"/>
                    <a:gd name="connsiteY0" fmla="*/ 0 h 1239398"/>
                    <a:gd name="connsiteX1" fmla="*/ 1239398 w 1239398"/>
                    <a:gd name="connsiteY1" fmla="*/ 1239398 h 1239398"/>
                    <a:gd name="connsiteX2" fmla="*/ 0 w 1239398"/>
                    <a:gd name="connsiteY2" fmla="*/ 1239398 h 1239398"/>
                  </a:gdLst>
                  <a:ahLst/>
                  <a:cxnLst>
                    <a:cxn ang="0">
                      <a:pos x="connsiteX0" y="connsiteY0"/>
                    </a:cxn>
                    <a:cxn ang="0">
                      <a:pos x="connsiteX1" y="connsiteY1"/>
                    </a:cxn>
                    <a:cxn ang="0">
                      <a:pos x="connsiteX2" y="connsiteY2"/>
                    </a:cxn>
                  </a:cxnLst>
                  <a:rect l="l" t="t" r="r" b="b"/>
                  <a:pathLst>
                    <a:path w="1239398" h="1239398">
                      <a:moveTo>
                        <a:pt x="1239398" y="0"/>
                      </a:moveTo>
                      <a:lnTo>
                        <a:pt x="1239398" y="1239398"/>
                      </a:lnTo>
                      <a:lnTo>
                        <a:pt x="0" y="1239398"/>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886517222"/>
      </p:ext>
    </p:extLst>
  </p:cSld>
  <p:clrMapOvr>
    <a:masterClrMapping/>
  </p:clrMapOvr>
</p:sld>
</file>

<file path=ppt/theme/theme1.xml><?xml version="1.0" encoding="utf-8"?>
<a:theme xmlns:a="http://schemas.openxmlformats.org/drawingml/2006/main" name="FrostyVTI">
  <a:themeElements>
    <a:clrScheme name="AnalogousFromLightSeedLeftStep">
      <a:dk1>
        <a:srgbClr val="000000"/>
      </a:dk1>
      <a:lt1>
        <a:srgbClr val="FFFFFF"/>
      </a:lt1>
      <a:dk2>
        <a:srgbClr val="392441"/>
      </a:dk2>
      <a:lt2>
        <a:srgbClr val="E5E2E8"/>
      </a:lt2>
      <a:accent1>
        <a:srgbClr val="8BA962"/>
      </a:accent1>
      <a:accent2>
        <a:srgbClr val="A3A44D"/>
      </a:accent2>
      <a:accent3>
        <a:srgbClr val="CB984F"/>
      </a:accent3>
      <a:accent4>
        <a:srgbClr val="D57764"/>
      </a:accent4>
      <a:accent5>
        <a:srgbClr val="DD8096"/>
      </a:accent5>
      <a:accent6>
        <a:srgbClr val="D564AE"/>
      </a:accent6>
      <a:hlink>
        <a:srgbClr val="8669AE"/>
      </a:hlink>
      <a:folHlink>
        <a:srgbClr val="7F7F7F"/>
      </a:folHlink>
    </a:clrScheme>
    <a:fontScheme name="Frosted Leaf">
      <a:majorFont>
        <a:latin typeface="Goudy Old Style"/>
        <a:ea typeface=""/>
        <a:cs typeface=""/>
      </a:majorFont>
      <a:minorFont>
        <a:latin typeface="Avenir Next LT Pro"/>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ostyVTI" id="{DD283BC3-E0B6-4E4B-91CF-F0F54D51BB21}" vid="{3EE220F7-F497-4893-BE1F-7BB1D60742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1516</TotalTime>
  <Words>684</Words>
  <Application>Microsoft Office PowerPoint</Application>
  <PresentationFormat>Widescreen</PresentationFormat>
  <Paragraphs>120</Paragraphs>
  <Slides>17</Slides>
  <Notes>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Avenir Next LT Pro</vt:lpstr>
      <vt:lpstr>Calibri</vt:lpstr>
      <vt:lpstr>Goudy Old Style</vt:lpstr>
      <vt:lpstr>handwriting-draft_free-version</vt:lpstr>
      <vt:lpstr>Wingdings</vt:lpstr>
      <vt:lpstr>FrostyVTI</vt:lpstr>
      <vt:lpstr>Audience Analysis</vt:lpstr>
      <vt:lpstr>Goals of the Lesson</vt:lpstr>
      <vt:lpstr>Lesson Overview</vt:lpstr>
      <vt:lpstr>What is Audience Analysis?</vt:lpstr>
      <vt:lpstr>How do I perform an analysis of my audience?</vt:lpstr>
      <vt:lpstr>Methods of Analysis</vt:lpstr>
      <vt:lpstr>Analysis by Direct Observation</vt:lpstr>
      <vt:lpstr>Analysis by Inference</vt:lpstr>
      <vt:lpstr>Performing the Analysis</vt:lpstr>
      <vt:lpstr>Situational Analysis</vt:lpstr>
      <vt:lpstr>Demographic Analysis</vt:lpstr>
      <vt:lpstr>Psychological Analysis</vt:lpstr>
      <vt:lpstr>“How To Disagree Better” by Natasha Crain</vt:lpstr>
      <vt:lpstr>Multicultural Analysis</vt:lpstr>
      <vt:lpstr>Interest &amp; Knowledge Analysis</vt:lpstr>
      <vt:lpstr>Combining the Categories of Audience Analysis</vt:lpstr>
      <vt:lpstr>Goals of the Lesson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Audience Analysis</dc:title>
  <dc:creator>Kirsten Holt</dc:creator>
  <cp:lastModifiedBy>Kirsten Holt</cp:lastModifiedBy>
  <cp:revision>18</cp:revision>
  <dcterms:created xsi:type="dcterms:W3CDTF">2021-04-06T19:57:36Z</dcterms:created>
  <dcterms:modified xsi:type="dcterms:W3CDTF">2021-04-07T21:14:06Z</dcterms:modified>
</cp:coreProperties>
</file>